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 деятельность людей меняет природу, её устойчивость и будущее.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сеть связей между живыми организмами и неживой средой. Когда вмешательство человека ускорилось, эти связи стали нарушаться быстрее, чем природа успевает их восстанавливать.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от природного равновесия к антропогенному давлению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 микроорганизмы образуют живую основу экосистемы. Они связаны пищевыми цепями, конкуренцией и симбиозом, поэтому исчезновение даже одного звена меняет состояние всей системы.
</a:t>
            </a:r>
            <a:endParaRPr lang="en-US" sz="103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элементы экосистемы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вода, почва, рельеф и минералы создают условия для жизни. Через круговорот веществ и поток энергии экосистема сохраняет равновесие, но загрязнение и освоение территорий нарушают этот механизм.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 и круговороты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и абиотические компоненты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антропогенного воздействия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превращаются в поля, дороги и жилые кварталы. При этом фрагментируются местообитания, снижается разнообразие видов и исчезают участки, где могли бы восстанавливаться естественные сообщества.
</a:t>
            </a:r>
            <a:endParaRPr lang="en-US" sz="1247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 атмосферу и стоки в реки приносят тяжёлые металлы, нефтепродукты и агрохимию. Загрязнители накапливаются в почвах и воде, влияя на здоровье живых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меняет рельеф, разрушает почвенный покров и часто оставляет после себя отвалы, карьеры и выработанные территории. Такие зоны долго остаются малопригодными для восстановления природы.
</a:t>
            </a:r>
            <a:endParaRPr lang="en-US" sz="1323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видов, охота и массовое применение химикатов изменяют численность популяций. Одни виды исчезают, другие получают преимущество, и экологический баланс становится менее устойчивым.
</a:t>
            </a:r>
            <a:endParaRPr lang="en-US" sz="1289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уже 56% людей жили в городских агломерациях, поэтому нагрузка на транспорт и инфраструктуру быстро росла.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 выше концентрация в городах, тем сильнее растут потребление ресурсов, отходы и давление на экосистемы.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2022; ООН, World Urbanization Prospects 2018 (оценка на 2020 год).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урбанизация: статистика и последствия
</a:t>
            </a:r>
            <a:endParaRPr lang="en-US" sz="23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расширить пашню, лесные массивы вырубают целыми участками. На их месте появляется однообразный агроландшафт, где меньше укрытий, пищи и мест размножения для диких животных. Для природного сообщества это означает резкое упрощение среды и потерю связей между обитателями, а также делает границы леса уязвимыми к пожарам и высыханию.
</a:t>
            </a:r>
            <a:endParaRPr lang="en-US" sz="648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вместо леса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обработка земли ускоряет эрозию и вымывание питательных веществ. При избытке орошения в засушливых районах усиливается засоление, и поля постепенно теряют урожайность. На снимках такие территории выглядят как пятна истощённой, потрескавшейся земли, которые трудно вернуть в оборот без длительного восстановления почвенного слоя.
</a:t>
            </a:r>
            <a:endParaRPr lang="en-US" sz="631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которая теряет силу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 фосфаты не остаются только на поле: дожди и сток переносят их в ручьи, реки и озёра. Вода становится уязвимой для «цветения», а водные организмы — для накопления токсичных веществ. Это нарушает всю цепочку питания и меняет состав сообщества на годы в пресной воде и в прибрежных зонах.
</a:t>
            </a:r>
            <a:endParaRPr lang="en-US" sz="695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на пути к реке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и химическая обработка сокращают численность пчёл, шмелей и почвенных организмов. Без них хуже опыляются растения и медленнее разлагаются остатки органики, поэтому почва беднеет, а урожайность на больших площадях всё чаще зависит от постоянного вмешательства человека и дополнительных затрат на восстановление почвы и экосистемы в целом.
</a:t>
            </a:r>
            <a:endParaRPr lang="en-US" sz="626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опылители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сельское хозяйство меняет природные комплексы
</a:t>
            </a:r>
            <a:endParaRPr lang="en-US" sz="25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Плотины, каналы и водохранилища меняют скорость течения, температуру и состав воды. Рыбы теряют привычные пути миграции, а в нижнем течении рек усиливаются заиление и обмеление.
</a:t>
            </a:r>
            <a:endParaRPr lang="en-US" sz="1111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 каналы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сокращает площади, где живут редкие виды и накапливается влага. В дельтах рек нарушение стока ускоряет засоление почв и делает природные ландшафты менее устойчивыми.
</a:t>
            </a:r>
            <a:endParaRPr lang="en-US" sz="1127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дельты рек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водного режима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исчезают миллионы гектаров леса, и главная причина — расширение сельхозугодий. На вырубленных территориях быстро меняется микроклимат, а почвы остаются без естественной защиты от дождя и ветра.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сокращаются, планета теряет важный поглотитель CO2. Вместе с деревьями исчезают убежища для редких видов, а фрагментированные лесные массивы хуже восстанавливаются после пожаров и засух.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лесов и её цена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МСОП, с 1900 года исчезли сотни видов позвоночных, а причины почти всегда связаны с человеком. Главные из них — разрушение местообитаний, охота и вытеснение местных видов.
</a:t>
            </a:r>
            <a:endParaRPr lang="en-US" sz="1117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 и прямое уничтожение
</a:t>
            </a:r>
            <a:endParaRPr lang="en-US" sz="1274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становится меньше, пищевые цепи упрощаются и экосистема хуже переносит засухи, болезни и загрязнение. В 2019 году под угрозой вымирания находился примерно миллион видов животных и растений.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устойчивости экосистем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исчезают виды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электростанции выделяют в воздух и воду тяжёлые металлы, соединения серы, азота и углерода. Особенно заметен вклад энергетики и металлургии, где процессы идут при высоких температурах и больших объёмах сырья.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выбросы усиливают кислотные дожди, ухудшают качество воздуха и воды, а в загрязнённых регионах повышают риски для здоровья людей. Длительное воздействие опасных веществ связано и с ростом онкологических заболеваний.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промышленные выбросы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 особенно заметен в мегаполисах, где плотный поток машин формирует устойчивый смог. Помимо углекислого газа, в воздух попадают оксиды азота, частицы сажи и другие вредные примеси.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шин и дорожного покрытия добавляет микрочастицы в окружающую среду, а постоянный шум нарушает поведение животных и ухудшает самочувствие людей. Поэтому транспортная политика напрямую связана с качеством жизни.
</a:t>
            </a:r>
            <a:endParaRPr lang="en-US" sz="1243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Транспорт: вклад в загрязнение окружающей среды
</a:t>
            </a:r>
            <a:endParaRPr lang="en-US" sz="26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невозможно без пересмотра энергетики и транспорта. Дополнительное давление создаёт вырубка лесов, ослабляющая естественное поглощение углекислого газа.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сосредоточена в крупнейших секторах, поэтому климатические меры должны сочетать декарбонизацию и сохранение лесов.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МЭА, 2022; доли выбросов по секторам — по материалам задания.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динамика выбросов парниковых газов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Амазонии вырубки обычно выглядят как светлые шрамы среди тёмно-зелёного массива. Лес уступает место пастбищам и полям, а вместе с деревьями исчезают влажные микроклиматические условия. Это меняет режим осадков и делает территорию уязвимее к пожарам.
</a:t>
            </a:r>
            <a:endParaRPr lang="en-US" sz="957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Амазония: лес, который уступает полям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бассейнах Волги и Амура, в Западной Сибири и Калининградской области конфликт между хозяйственным освоением и природными процессами особенно заметен. Здесь рядом существуют промышленность, транспорт, сельское хозяйство и уязвимые водные экосистемы, поэтому нагрузка на среду нарастает быстрее, чем она восстанавливается.
</a:t>
            </a:r>
            <a:endParaRPr lang="en-US" sz="86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очаги экологической напряжённости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несколько десятилетий назад на месте нынешних солончаков находилась крупная водная система. После сокращения притока река перестала подпитывать море, и береговая линия отступила на десятки километров. Сегодня здесь видны пыльные равнины, заброшенные порты и следы опустынивания.
</a:t>
            </a:r>
            <a:endParaRPr lang="en-US" sz="903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море: карта, ставшая сушей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антропогенного воздействия: примеры и факты
</a:t>
            </a:r>
            <a:endParaRPr lang="en-US" sz="23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1986 года привела к масштабному радиоактивному загрязнению и дленной эвакуации населения. Площадь поражения достигла 146 тыс. км², а последствия для природы и здоровья людей ощущаются десятилетиями.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радиоактивное загрязнение на десятилетия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случае высыхание моря разрушило прибрежные ландшафты и ухудшило жизнь миллионов людей. В другом нефтяное пятно погубило морских животных и оставило долгий токсичный след.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 и Мексиканский залив: разные причины, общий ущерб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экологические катастрофы ХХ–XXI вв.
</a:t>
            </a:r>
            <a:endParaRPr lang="en-US" sz="26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в стране вырубаются огромные площади леса, и восстановление не успевает за темпами потерь. На месте сплошных рубок остаются фрагментированные участки, уязвимые к пожарам и эрозии. Для многих животных это означает разрыв кормовых и миграционных коридоров.
</a:t>
            </a:r>
            <a:endParaRPr lang="en-US" sz="713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баланс под давлением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промышленном узле Норильска экологическая нагрузка особенно связана с выбросами тяжёлых металлов. Они накапливаются в атмосфере и оседают на почвах и водоёмах. В результате природные сообщества восстанавливаются медленно, а риск для здоровья людей возрастает.
</a:t>
            </a:r>
            <a:endParaRPr lang="en-US" sz="698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Норильск: тяжёлый металл в воздухе и почве
</a:t>
            </a:r>
            <a:endParaRPr lang="en-US" sz="1134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остаётся уникальной экосистемой, где особенно опасны любые изменения качества воды и береговой зоны. Даже локальное загрязнение может нарушить устойчивость пищевых цепей и условия обитания эндемиков. Поэтому хозяйственная деятельность здесь требует предельной осторожности.
</a:t>
            </a:r>
            <a:endParaRPr lang="en-US" sz="695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водная система под риском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столичном регионе транспорт и плотная застройка усиливают давление на воздух, шумовую обстановку и природные территории. Одновременно в стране сокращаются ареалы выхухоли, амурского тигра и белого аиста, которым нужны спокойные места для кормления, миграции и размножения.
</a:t>
            </a:r>
            <a:endParaRPr lang="en-US" sz="704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редкие виды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воздействие: основные примеры в России
</a:t>
            </a:r>
            <a:endParaRPr lang="en-US" sz="23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защитные меры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устанавливают допустимые уровни выбросов, регулируют обращение с опасными веществами и закрепляют режим охраны ценных природных территорий. Без контроля нормы остаются только декларацией.
</a:t>
            </a:r>
            <a:endParaRPr lang="en-US" sz="984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право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направлена на сохранение видов, экосистем и генетического разнообразия. Она помогает странам координировать природоохранные меры и защищать местообитания, важные для устойчивости природы.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документ стал одним из первых международных механизмов, которые связали страны общими обязательствами по сокращению выбросов. Он укрепил практику учёта и сравнения климатических результатов.
</a:t>
            </a:r>
            <a:endParaRPr lang="en-US" sz="1015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2015 года объединяет страны вокруг цели удержать рост средней температуры в пределах 1,5 °C. Для этого государства представляют национальные обязательства и пересматривают климатические планы.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вузовские курсы помогают увидеть экосистему как основу жизни общества, а не только как тему для запоминания. Учащиеся учатся связывать природные процессы с повседневными решениями.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вроде Дня Земли и уборок территорий превращают знания в привычку. Когда подростки участвуют в реальных делах, экологическая культура перестаёт быть абстракцией и становится личной нормой поведения.
</a:t>
            </a:r>
            <a:endParaRPr lang="en-US" sz="139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уроки, исследовательские проекты и экскурсии показывают, как сельское хозяйство, транспорт и городская среда влияют на природу. Такой опыт развивает критическое мышление и ответственность за собственные действия.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образование: пути формирования сознательных граждан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 ветровые электростанции уменьшают зависимость от ископаемого топлива и снижают выбросы. Электромобили и водоочистные комплексы дополняют этот эффект, сокращая нагрузку на воздух и воду.
</a:t>
            </a:r>
            <a:endParaRPr lang="en-US" sz="1004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 и новый транспорт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развиваются проекты по вторичной переработке отходов и внедряются энергосберегающие решения в строительстве. Такие технологии помогают дольше использовать ресурсы и уменьшать объём загрязнений на всех этапах производства.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 экономия ресурсов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 сохранения экосистем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экономия воды и электроэнергии выглядят как небольшие действия, но именно они формируют устойчивый спрос на бережное потребление. Когда такие привычки становятся нормой, уменьшается нагрузка на свалки, водоисточники и энергосистему.
</a:t>
            </a:r>
            <a:endParaRPr lang="en-US" sz="984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привычки, которые дают результат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более 500 тыс. волонтёров в России участвуют в очистке лесов и берегов рек. Они убирают мусор до того, как он попадёт в почву и воду, а заодно помогают восстановлению природных территорий и показывают пример для окружающих.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как защита живой природы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и коллективные экологические практики
</a:t>
            </a:r>
            <a:endParaRPr lang="en-US" sz="23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природы зависит от наших решений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требует одновременно науки, законов, технологий и личной ответственности. Чем раньше общество перейдёт к устойчивым практикам, тем больше шансов передать будущим поколениям живую и разнообразную природу.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2026-05-10T03:22:26Z</dcterms:created>
  <dcterms:modified xsi:type="dcterms:W3CDTF">2026-05-10T03:22:26Z</dcterms:modified>
</cp:coreProperties>
</file>