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языковые средства восстановления отношений после конфликтов.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слова и стратегии примирения после ссоры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характеризуется эмоциональной восприимчивостью и конфликтами. Навыки примирения укрепляют социальные связи и снижают стресс, способствуя психологическому благополучию и уверенности в себе.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мириться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эмоционального напряжения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слова и признание чувств во время конфликта помогают уменьшить агрессию и тревогу, создавая условия для диалога и взаимопонимания между сторонами.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признания ошибок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своей неправоты смягчает негатив и способствует активному слушанию. Это сигнализирует о готовности к компромиссу и уменьшает психологические барьеры.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поддержки и эмпатии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учитывающие эмоции собеседника, создают доверительную атмосферу. Это чувство облегчения выражается в мимике, что визуально подтверждает успешное примирение.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влияние примиряющих слов
</a:t>
            </a:r>
            <a:endParaRPr lang="en-US" sz="25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выражения для начала примирения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искренние извинения формируют основу диалога: «Извини», «Прости, что обидел(а) тебя» создают настрой на конструктивный разговор.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признанием своей доли ответственности: «Я понимаю, что был(а) неправ(а)» показывают зрелость и желание исправить ситуацию.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Прямота и открытость важны для установления доверия и готовности к диалогу, без излишней формальности.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коротких фраз снижает эмоциональное напряжение и побуждает к совместному нахождению решения конфликта.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диалога: усиленные примирительные фразы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Выражения, активизирующие совместный поиск выхода: «Давай попробуем разобраться» способствуют вовлечению обеих сторон в конструктивный разговор.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выражением сожаления: «Мне очень жаль, что это случилось» снимают обиду и облегчают эмоциональный контакт.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желания продолжить общение: «Мне бы хотелось, чтобы мы вновь общались» восстанавливает доверие и поддерживает отношения после конфликта.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Объятия — жест поддержки и близости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Объятия после извинений усиливают чувство принятия и безопасности, помогая преодолеть барьеры и напряжённость в отношениях, способствуя эмоциональному спокойствию.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пожатие руки как символы доверия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Поддерживающий взгляд и крепкое пожатие руки налаживают невербальный контакт, усиливают искренность слов и демонстрируют уважение, способствуя восстановлению взаимопонимания.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невербальных жестов в процессе примирения
</a:t>
            </a:r>
            <a:endParaRPr lang="en-US" sz="22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особенности мирных выражений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местоимения «я» подчёркивает принятие личной ответственности и избегает обвинений, способствуя конструктивному общению.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ориентированные на эмоции собеседника, например «Я понимаю твои чувства», помогают выразить эмпатию и снять напряжение.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Смягчающие формулировки («может быть», «я бы хотел», «пожалуйста») уменьшают конфликтный настрой и формируют доброжелательную атмосферу.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уважительного и вежливого тона создаёт условия для открытого диалога и эффективного разрешения разногласий.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673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Примирительные выражения и их эффекты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связь фраз с типом ситуации и ожидаемыми результатами в школьном контексте.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фраз зависит от контекста и выраженной искренности.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опрос, 2022 г.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в примирении: важные фразы
</a:t>
            </a:r>
            <a:endParaRPr lang="en-US" sz="267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«Я понимаю, что тебе было неприятно» демонстрируют способность видеть ситуацию глазами другого, что снижает эмоциональный барьер и укрепляет доверие.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«Мне жаль, что ты пострадал(а)» выражают сочувствие и доброжелательность, способствуя созданию благоприятного климата для диалога и взаимопонимания.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искренние извинения значительно ускоряют процесс восстановления отношений среди старшеклассников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2023 года показал, что осознанное извинение в большинстве случаев способствует быстрому преодолению конфликта.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самоирония: способы снятия напряжения
</a:t>
            </a:r>
            <a:endParaRPr lang="en-US" sz="233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юмора и самоиронии помогает разрядить эмоциональное напряжение после конфликта, создавая атмосферу лёгкости и взаимопонимания. Это способствует быстрому восстановлению диалога и облегчает взаимное принятие.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диалога: шутливая фраза «Вечно я всё порчу!» смягчает обстановку, помогает снять напряжение и переориентирует конфликтирующих на сотрудничество. Иллюстрация демонстрирует дружеский смех после примирения.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слов на длительность и последствия конфликта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задержка искренних извинений приводит к накоплению недопониманий и обид, что увеличивает риск длительных враждебных отношений среди сверстников.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вербализация желаний мирного разрешения, например, выражение «Давай обсудим спокойно», существенно сокращает продолжительность ссоры и снижает эмоциональную нагрузку.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слов усугубляет последствия: краткосрочно — рост напряжения, долгосрочно — разрушение доверия и ухудшение социальной атмосферы в группе.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рейтинг примирительных фраз среди старшеклассников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популярной фразой является "Прости", что отражает её универсальность и эффективность в примирении.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простые и прямые выражения чаще выбирают для восстановления отношений в подростковой среде.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опрос десятиклассников Москвы,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культурных и семейных традиций на выбор слов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России чаще используются формальные извинения, подчёркивающие уважение и официальный характер общения.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Центральной России распространены уменьшительно-ласкательные формы, воспринимаемые как проявление тепла и личной близости.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 народов России влияют на выбор слов, варьируя от сдержанных выражений до эмоционально насыщенных формулировок.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воспитание и семейные ритуалы значительно отражаются на том, насколько открыты и выразительны подростки в примирительных фразах.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 слова, усугубляющие конфликт: что не стоит говорить
</a:t>
            </a:r>
            <a:endParaRPr lang="en-US" sz="1868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своей ответственности фразами типа «Я ничего плохого не сделал(а)» препятствует примирению и удерживает конфликт в застое.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Умаляющие значение конфликта слова «Это ерунда» игнорируют чувства оппонента, усиливая дистанцию и недоверие между сторонами.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Обвинительные выражения «Ты виноват больше меня» усиливают напряжение и провоцируют защитную реакцию собеседника, затрудняя диалог.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в школьном коллективе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ученицы после длительного конфликта нашли общий язык благодаря искренним извинениям и выражению понимания чувств друг друга. Это позволило восстановить доверие и дружеские отношения.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известного музыканта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артист публично принес извинения своим коллегам после конфликта, подчёркивая важность слов и готовности к диалогу. Этот поступок помог укрепить профессиональные связи и личное признание.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примеры: истории успешного примирения
</a:t>
            </a:r>
            <a:endParaRPr lang="en-US" sz="2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примирения: выбор подходящего момента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примирение возможно только при снижении эмоциональной напряжённости обеих сторон, когда они готовы к конструктивному диалогу.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Преждевременные извинения могут быть восприняты как формальность или попытка избежать ответственности, снижая шансы на эффективность.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Затягивание примирения вызывает сомнения в искренности, усиливая обиды и уменьшая желание к восстановлению отношений.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готовности к диалогу включают желание выслушать, выразить свои чувства и совместно искать решения конфликта.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эффективного примирения: алгоритм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Шестиступенчатая структура гармоничного разрешения конфликтов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успешного примирения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и конкретика в словах помогают выразить настоящие чувства и расположить собеседника к взаимопониманию и диалогу.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формулировок снижает риск недоразумений, делая сообщения более доступными и понятными в подростковой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индивидуальные особенности и избегайте манипуляций, чтобы сохранить доверие и уважение в процессе примирения.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Тщательный выбор слов с учётом эмоциональных и культурных особенностей способствует укреплению доверия и эмпатии, обеспечивая здоровую атмосферу в школьном коллективе.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ключ к гармонизации отношений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2026-05-07T18:06:33Z</dcterms:created>
  <dcterms:modified xsi:type="dcterms:W3CDTF">2026-05-07T18:06:33Z</dcterms:modified>
</cp:coreProperties>
</file>