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с двумя переменными и графический метод
</a:t>
            </a:r>
            <a:endParaRPr lang="en-US" sz="2706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прямые, одна точка: найдём решение системы графически.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7 классе встречаются системы уравнений
</a:t>
            </a:r>
            <a:endParaRPr lang="en-US" sz="2584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помогают описывать покупки, движение, совместную работу и геометрические задачи. В 7 классе чаще всего работают с переменными x и y, а каждое уравнение задаёт своё условие ситуации.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
</a:t>
            </a:r>
            <a:endParaRPr lang="en-US" sz="2646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 записывают в виде ax + by = c, где a, b и c — числа, а коэффициенты a и b не равны нулю одновременно.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решением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называют любую пару чисел (x; y), при которой равенство становится верным. Одна пара может подходить, а может и не подходить данному уравнению.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уравнение описывает одну прямую, а система объединяет два уравнения. Именно вместе они позволяют найти общую пару чисел, подходящую обоим условиям.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решений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Одному линейному уравнению соответствуют все точки одной прямой. Поэтому у него бесконечно много решений, и каждую точку этой прямой можно считать верной парой.
</a:t>
            </a:r>
            <a:endParaRPr lang="en-US" sz="12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линейного уравнения — прямая
</a:t>
            </a:r>
            <a:endParaRPr lang="en-US" sz="29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Графиком линейного уравнения на координатной плоскости всегда является прямая линия. Это делает уравнения удобными для построения и сравнения решений.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провести прямую, обычно находят две точки, которые удовлетворяют уравнению, отмечают их на плоскости и соединяют ровной линией.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выбирают x = 0 или y = 0, потому что так легко найти точки пересечения с осями координат и начать построение.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иметь система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графического метода важно не только найти точку, но и понять, как расположены две прямые относительно друг друга.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расположения прямых сразу показывает число решений системы: одно, ноль или бесконечно много.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«Системы уравнений с двумя переменными»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 расположения прямых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пересекаются в одной точке, эта точка является единственным решением системы. Координаты пересечения подходят сразу обоим уравнениям.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 имеют общих точек, поэтому система не имеет решений. На графике видно, что линии идут рядом и не встречаются.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совпадают, они полностью накладываются друг на друга. Тогда каждая точка прямой подходит для обоих уравнений, и решений бесконечно много.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графического решения системы
</a:t>
            </a:r>
            <a:endParaRPr lang="en-US" sz="291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построении двух прямых на одной координатной плоскости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графику определить ответ системы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вариантов помогает быстро установить число решений по виду двух прямых на рисунке.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посмотреть на взаимное положение прямых, чтобы определить ответ системы без вычислений.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графического решения систем линейных уравнений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точки для построения прямой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Выбрать удобное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подставляют x = 0 или другое простое число, чтобы получить точку с целыми координатами и упростить вычисления.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Найти вторую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подставляют y = 0 или другое подходящее значение и получают ещё одну точку. Двух точек достаточно для построения прямой.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Проверить аккуратность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одна координата записана неверно, прямая сместится, а ответ системы может измениться. Поэтому точки нужно отмечать очень точно.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системы с одним решением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разные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y = 2x + 1 и y = -x + 4 задают прямые с разным направлением. Одна возрастает, другая убывает, поэтому они обязательно пересекаются.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случай демонстрирует, что система может иметь ровно одно решение. Именно такая ситуация чаще всего встречается, когда прямые не параллельны.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 одну общую точку. Её координаты можно найти и затем проверить подстановкой в оба уравнения, чтобы убедиться в правильности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коэффициенты k и b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задаёт направление и крутизну прямой, а b — точку её пересечения с осью y.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k меняют наклон, одинаковые k дают параллельность, а b сдвигает прямую вверх или вниз.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линейной функции y = kx + b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найденной точки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найденную точку пересечения и подставьте её координаты в первое уравнение системы. Если равенство верно, точка подходит этому уравнению.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второе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 же пару чисел подставьте во второе уравнение. Совпадение результата с правой частью показывает, что точка подходит сразу обеим прямым.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6520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равенства верны, найдено правильное решение. Если хотя бы одно не выполняется, нужно проверить построение графика и пересчитать координаты.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коэффициенты при x означают одинаковый наклон, поэтому прямые не пересекаются.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системы y = 3x + 2 и y = 3x — 1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общих точек имеют параллельные прямые в этом примере.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 бесконечно многими решениями
</a:t>
            </a:r>
            <a:endParaRPr lang="en-US" sz="2675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из другого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уравнение получается из первого делением на 2, значит оба выражают одно и то же условие и задают одну прямую.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подходят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точка, лежащая на этой прямой, удовлетворяет обоим уравнениям сразу. Поэтому решений не одно и не несколько, а бесконечно много.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уравнения равносильны, система не ограничивает ответ одной точкой. Тогда множество решений совпадает со всеми точками общей прямой.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линии полностью совпадают, поэтому их нельзя различить. Визуально это выглядит как одна прямая, описывающая обе записи 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2186" y="1531950"/>
            <a:ext cx="476252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ограничения графического метода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графическому методу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когда графический способ особенно полезен, а когда лучше использовать вычисления.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хорошо подходит для понимания идеи системы, но при точных координатах его лучше дополнять вычислениями.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 при построении графика
</a:t>
            </a:r>
            <a:endParaRPr lang="en-US" sz="2868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графическом решении системы двух линейных уравнений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1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задача, которая приводит к системе
</a:t>
            </a:r>
            <a:endParaRPr lang="en-US" sz="2713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Лены есть два вида тетрадей, а продавец назвал общую стоимость и количество покупок. По этим данным можно составить два уравнения с двумя неизвестными и найти цену каждого вида.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участника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 девочка вышли навстречу друг другу из разных точек. Если известны скорость, время и расстояние, задача превращается в систему, где x и y обозначают неизвестные величины.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графическом решении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аккуратнее построение, тем надёжнее ответ: одна неточность легко меняет положение всей прямой.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масштабом и построением точек, поэтому проверка подстановкой остаётся обязательной.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при построении графиков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1150" y="1611950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237" y="35378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картину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сразу видно, пересекаются ли прямые, параллельны ли они или совпадают. Это помогает понять смысл системы ещё до вычислений.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даёт точность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Алгебраический способ позволяет получить точные координаты решения без риска ошибиться при чтении рисунка. Особенно удобно, когда ответ не лежит на узле сетки.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упрощает вычисления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коэффициенты удобно сделать одинаковыми, уравнения можно сложить или вычесть. Тогда одна переменная исчезает, и система решается быстрее.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дополняют друг друга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увидеть ответ на графике, а затем подтвердить его вычислением. Так ученик одновременно понимает идею и тренирует точность.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графического и алгебраического способов
</a:t>
            </a:r>
            <a:endParaRPr lang="en-US" sz="25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 решение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уравнений становится понятной, когда её переводят на координатную плоскость. Прямая, пересечение и проверка ответа показывают, как алгебра и геометрия работают вместе.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2026-05-29T23:19:12Z</dcterms:created>
  <dcterms:modified xsi:type="dcterms:W3CDTF">2026-05-29T23:19:12Z</dcterms:modified>
</cp:coreProperties>
</file>