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 конструкции из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измерения до построения фигур: учимся работать с отрезками точно и аккуратно.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есть в чертежах, картах, схемах и геометрических рисунках. С ними мы измеряем длины, строим фигуры и находим периметр, соединяя геометрию с вычислениями.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отрезки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ограниченная двумя концами. Эти концы обозначают буквами, например AB, и по ним удобно записывать и читать задачу.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показывает расстояние между его концами. Её измеряют линейкой и выражают числом, например в сантиметрах или миллиметрах.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 имеют одинаковую длину, даже если на рисунке они наклонены или расположены по-разному. Отрезок может быть частью более сложной фигуры.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на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отрезок изображают как прямую линию с двумя отмеченными концами. Важно аккуратно подписать точки, чтобы запись была понятной и точной.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измерение линейкой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прикладывают так, чтобы её ноль совпал с началом отрезка. Затем читают деление у второго конца и записывают длину, например AB = 6 см 3 мм.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и измеряют отрезок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теме особенно часто используют сантиметры и миллиметры, потому что они удобны для точных измерений на 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единица, тем больше она содержит более мелких; для точности измерений отрезков чаще выбирают мм и см.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класса; соотношения единиц длины: 10 мм = 1 см, 10 см = 1 дм, 100 см = 1 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для работы с отрезками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единица измерения нужна, чтобы сравнение было верным.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одинаковой единицы легко ошибиться: один и тот же отрезок может выглядеть по-разному, но его длина остаётся той же.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отрезка заданной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измерению и построению отрезков в сантиметрах и миллиметрах.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отрезки лежат на одной прямой подряд, их длины складывают. Так получают длину всей составленной линии без лишних измерений.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AB = 3 см и BC = 5 см общий отрезок AC равен 8 см. Общая длина равна сумме частей.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отрезков помогает строить ломаные, измерять составные фигуры и находить длину всей конструкции по длинам отдельных звеньев.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отрезков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разность, если из 12 см вычесть 7 см.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находят недостающую часть, когда известны общая длина и один из её фрагментов. Приём особенно полезен в чертежах и схемах.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 опирается на измерение, наложение и правильное чтение линейки. Внешний вид на рисунке не является главным признаком.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отрезков определяется числом, а не расположением на листе; точность измерения важнее внешнего вида.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отрезки равны или не равны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делит отрезок на две одинаковые части, поэтому каждая половина имеет ту же длину, что и другая. Если целое измеряет 10 см, то обе части будут по 5 см.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точка особенно полезна при построениях и симметрии. Она помогает точно разделить отрезок пополам, а затем использовать равные части в чертежах и задачах на деление целого.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и равные части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равных частей, тем меньше длина каждой части при одной и той же общей длине.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отрезка показывает связь между геометрической длиной и дробью: часть зависит от числа равных долей.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математике 6 класса: отрезок 12 см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целый отрезок делится на части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ломаной из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построении ломаной линии из нескольких звеньев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нужно сложить, чтобы найти периметр прямоугольника.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стороны прямоугольника образуют замкнутую границу фигуры. Их длины складывают по очереди, чтобы получить весь периметр без пропусков.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 набор трёх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треугольника — это отдельный отрезок, а вместе они образуют замкнутую фигуру. На чертеже удобно подписывать вершины буквами и указывать длины, чтобы сразу видеть, какие стороны нужно измерить или сравнить.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 равные противоположные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прямоугольнике противоположные стороны равны, поэтому удобно отмечать их одинаковым цветом или одинаковыми буквами. Такая запись помогает быстро заметить пары равных отрезков и правильно найти периметр по двум различным длинам.
</a:t>
            </a:r>
            <a:endParaRPr lang="en-US" sz="1258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в треугольнике и прямоугольнике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отрезок можно измерить неверно, если линейка стоит с перекосом или взгляд падает не строго сверху.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началом отсчёта и внимательностью к делениям, поэтому важны аккуратность и проверка результата.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школьных заданий по математике 6 класса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отрезками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Измерить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определяют длины сторон фигур на чертеже и записывают результат с нужной точностью. Это тренирует аккуратность и умение правильно совмещать ноль линейки с началом отрезка.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по 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начертить отрезок заданной длины или разметить рамку по размерам. Такие задания учат выполнять действия по шагам и соблюдать точность до миллиметра.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 вычесть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 нескольких частях находят общую длину или недостающий участок. Здесь важно работать с единицами измерения и не путать сантиметры с миллиметрами.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фигуру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отдельных отрезков строят ломаные, простые контуры и фигуры с периметром. Это помогает увидеть, как из нескольких звеньев получается целое изображение.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с отрезками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 по математике 6 класса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заданий по теме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проверяют умение строить, делить, складывать и сравнивать отрезки.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задания сводятся к точному измерению и переводу единиц длины. Ошибка в чтении линейки сразу меняет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каждая точка имеет число-координату, а расстояние между двумя точками можно рассматривать как длину отрезка. Это делает запись длины наглядной и точной.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координатной прямой помогает сравнивать отрезки без чертежа, видеть равные расстояния и соединять геометрию с арифметическими вычислениями.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координаты концов известны, длину находят по разности чисел. Такой способ удобно применять, когда точки расположены на одной прямой и деления идут равномерно.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отрезков с координатной прямой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 «Отрезки. Конструкции из отрезков»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базовый элемент геометрии, из которого строятся линии, фигуры и периметры. Умение точно измерять, сравнивать и делить отрезки нужно на каждом этапе работы с чертежами.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2026-05-24T17:52:59Z</dcterms:created>
  <dcterms:modified xsi:type="dcterms:W3CDTF">2026-05-24T17:52:59Z</dcterms:modified>
</cp:coreProperties>
</file>