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движение, дыхание, тепло и поддерживают осанку подростков.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мышц: ключевые темы урока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мышечной системой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мышц началось в XVIII веке с микроскопии. Понимание строения и функций мышц помогает подросткам лучше знать своё тело и избегать травм, связывая анатомию и спорт.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мышечной ткани и их назначение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– двигатель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находятся под сознательным контролем и крепятся к костям, обеспечивая движение конечностей и всего тела. Они позволяют активно управлять позой и перемещаться в пространстве.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мышцы: непроизвольные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в стенках внутренних органов, гладкие мышцы работают автоматически, регулируя процессы пищеварения, кровотока и мочеиспускания, обеспечивая жизненно важные функции без нашего участия.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— мотор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уникален своей способностью к постоянным сокращениям. Он непрерывно перекачивает кровь, снабжая организм кислородом и питательными веществами.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скелетных мышц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тела подростка — мышцы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составляют около 40% массы тела подростка, демонстрируя их значимость в поддержке активности и силы. Они прикрепляются к костям с помощью прочных сухожилий.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Трёхслойная защита мышечных волокон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Эпимизий покрывает мышцу снаружи, перимизий разделяет её на пучки, а эндомизий окружает каждое отдельное мышечное волокно, обеспечивая поддержку и защиту тканей.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— крепкая связь с костями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связаны с мышцами и костями, позволяя эффективно передавать силу сокращения на скелет, что обеспечивает движение и устойчивость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мышцы: функции и расположение в организме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желудочно-кишечного тракта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перемешивание и продвижение пищевых масс по пищеварительным органам, поддерживая режим усвоения и переваривания пищи.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система и движение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мускулатура сосудов регулирует кровоток, изменяя диаметр сосудов для адаптации кровяного давления и распределения крови по органам.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мочеполовой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мочевого пузыря и половых органов управляют выделением мочи и поддержанием функций репродукции, функционируя автоматически.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сердечной мышцы — миокарда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Автоматизм мышечных клеток сердца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миокарда способны самостоятельно и регулярно сокращаться, поддерживая непрерывную работу сердца без сознательного контроля.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жизненный насос организма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сокращается около 100 000 раз в сутки, перекачивая кровь, насыщенную кислородом, ко всем органам и тканям тела.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сердца и клеточный состав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отличается от других типов мышц особым строением клеток, обеспечивающих силу и устойчивость сокращений.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мышечного волокна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Сарколема — оболочка мышечной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мышечное волокно покрыто сарколемой, которая обеспечивает защиту и передачу сигналов для сокращения.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— двигатели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волокна расположены миофибриллы, которые взаимодействуют друг с другом, вызывая сокращение мышцы при получении нервного импульса.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ядра в мышечном волокне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 (АТФ), необходимую для работы мышц, а ядра регулируют процессы в клетке, обеспечивая её жизнедеятельность.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мышечного сокращения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передачи импульса и сокращения мышцы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мышц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местонахождение, контроль и основные особенности скелетных, гладких и сердечной мышц.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мышц выполняет уникальные функции, дополняя друг друга в организме.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 год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и важные мышцы человека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Ягодичная мышца — мощный двигатель таза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мышца является самой крупной в теле, отвечая за движение бедра и стабилизацию таза во время ходьбы и бега.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Портняжная мышца — самая длинная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через всю длину бедра, портняжная мышца помогает сгибать и вращать ногу, обеспечивая широкий диапазон движений.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Стременная мышца — самая маленькая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крошечная мышца находится в среднем ухе и участвует в передаче звуковых вибраций, демонстрируя разнообразие функций мышц.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движения: принцип антагонистов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тела обеспечивают пары мышц, называемые антагонистами, где одна мышца сокращается, а другая одновременно расслабляется, создавая координированные движения.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позволяет сгибать и разгибать суставы с необходимой плавностью и контролем, что важно для точности и эффективности выполнения движений.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бицепс и трицепс в руке: при сгибании бицепс напрягается, а трицепс расслабляется, и наоборот при разгибании.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869" y="1845400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позы и равновесия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поддерживают осанку, удерживают позвоночник в правильном положении, предотвращая искривления и сохраняя здоровье спины подростков.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регулируют центр тяжести тела, помогая сохранять равновесие при ходьбе, стоянии и смене положения, что важно для предотвращения падений.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осанки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функционирование мышц помогает поддерживать правильную осанку, а их слабость или спазмы могут приводить к проблемам с позвоночником и сутулости.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Теплообразующая функция мышц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сокращениях мышц выделяется примерно 85% тепла, необходимого для поддержания постоянной температуры тела, особенно в холодных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озноба происходит непроизвольное сокращение мышц — дрожание, которое увеличивает теплообразование и помогает избежать переохлаждения.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активность способствует кровообращению, что дополнительно распределяет тепло по всему телу и поддерживает жизненные процессы.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функция мышц в поддержании температуры играет важную роль для здоровья подростков в различных климатических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циркуляция крови — работа мышц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основной дыхательный мускул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сокращается, увеличивая объем грудной полости и позволяя воздуху входить в легкие.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— расслабление диафрагмы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расслаблении диафрагмы воздух выходит из легких, обеспечивая обмен кислорода и углекислого газа.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перекачивает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непрерывно сокращается, обеспечивая кровь кислородом и питательными веществами ко всем органам.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помогают венозному возврату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сокращающиеся мышцы сжимают вены, способствуя возврату крови к сердцу и улучшению кровообращения.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массы мышц, жира и костей в организме подростков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занимают большую часть массы тела, играя ключевую роль в движении и метаболизме, особенно в период активного роста.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развития мышечной системы для здоровья и физической активности подростков.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здоровья подростков,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рост и развитие в подростковом возрасте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мышц происходит через увеличение размера и количества мышечных волокон — процесс, стимулируемый физической активностью и рациональным питанием.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активируют синтез белков, укрепляя мышечную ткань и способствуя укреплению общего здоровья подростка.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движений и неправильное питание приводят к уменьшению мышечной массы и снижению силы, что негативно сказывается на осанке и выносливости.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мышц: причины и восстановление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возникает из-за истощения запасов энергии и нарушений ионного баланса в мышечных клетках при длительных нагрузках.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молочной кислоты вызывает неприятные ощущения и снижает эффективность сокращений, что особенно заметно у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мышц происходит во время сна и отдыха, когда организм восстанавливает энергетический баланс и восстанавливает поврежденные ткани.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белками и углеводами ускоряет восстановление, поддерживая рост и силу мышц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заболевания мышц у школьников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и разрывы мышц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возникают при чрезмерных нагрузках или неправильных движениях. Важно своевременно оказать первую помощь и обеспечить покой для предотвращения осложнений.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Миозит — воспаление мышечной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возникать после травмы или инфекции, сопровождается болью и ограничением движений. Лечение включает покой, медикаменты и физиотерапию.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Судорожный синдром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внезапными судорогами в мышцах из-за переутомления или дефицита электролитов. Для профилактики важен режим отдыха и сбалансированное питание.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мышечной системы: советы для подростков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мышцы, улучшают выносливость и помогают поддерживать правильную осанку и формы тела.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достаточным содержанием белков, витаминов и минералов необходимо для роста и восстановления мышечных тканей.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поддержание водного баланса способствуют эффективному восстановлению и здоровой работе мышечной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мышц в жизни подростка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движение, поддержку и жизненные функции организма. Забота о них через активность и правильное питание — залог здоровья и успешного взросления.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2026-05-09T01:17:26Z</dcterms:created>
  <dcterms:modified xsi:type="dcterms:W3CDTF">2026-05-09T01:17:26Z</dcterms:modified>
</cp:coreProperties>
</file>