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расы: как география помогает понять разнообразие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выглядят по-разному и как это связано с географией?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где живут люди, как они расселялись по Земле и почему природа по-разному влияла на их жизнь, внешний облик и занятия в разных регионах мира.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человек на карте мира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вид и разнообразие населения Земли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форма волос, черты лица и рост формировались под влиянием климата, солнечного света, наследственности и длительной жизни в разных природных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биологический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люди относятся к виду Homo sapiens. Различия во внешности не означают, что люди принадлежат к разным видам: это варианты одного и того же вида.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 всех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внешние различия, у людей гораздо больше общего: сходное строение тела, потребности, способности к обучению и возможность жить в самых разных условиях.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переселялись на новые территории, они приспосабливались к местной среде и часто смешивались с другими группами, поэтому признаки населения постепенно менялись.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излучение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сильным солнечным светом чаще формировалась более тёмная кожа: больше меланина лучше защищает организм от избытка ультрафиолетовых лучей и их вредного воздействия.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кожа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и умеренных широтах солнечное излучение слабее, поэтому у населения нередко встречаются более светлые оттенки кожи. Это связано с длительным приспособлением к местным условиям.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эту связь, удобно использовать карту мира с климатическими поясами и областями разной солнечной радиации: так легче понять, где природные условия были особенно важны.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влияли на внешность людей
</a:t>
            </a:r>
            <a:endParaRPr lang="en-US" sz="27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действовали вместе и очень долго, поэтому внешние особенности людей нельзя объяснить одной причиной или провести между ними жёсткую линию.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играли природные условия и длительное расселение, но без наследственности и смешения народов картина была бы неполной.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школьной географии и антропологии; доли условные, для наглядности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влияли на различия между группами населения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высоких широтах проявляются другие сочетания признаков, однако они также возникают постепенно. Такой плавный переход по территории называют клином.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экватора сильнее солнечное излучение, поэтому некоторые признаки, например оттенок кожи, чаще связаны с защитой от солнца и меняются заметно, но постепенно.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широты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экватора условия становятся мягче, и признаки меняются плавно. Нет резкого рубежа, где один тип людей сразу сменяется другим.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людей меняются постепенно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признаки могут быть связаны с природными условиями, но не все из них подходят для деления людей на отдельные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могут отражать адаптацию к среде, а другие не имеют отношения к расовым классификациям.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людей и связь с географической средой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классификации человеческих рас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классификаций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схемы разделения людей строились главным образом по внешним признакам: цвету кожи, форме волос, чертам лица и разрезу глаз. Это был очень упрощённый подход.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мнения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исследователей были свои системы деления, поэтому одна и та же группа людей могла относиться к разным категориям. Единых и чётких границ не существовало.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Условность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классификации менялись со временем и часто зависели от взглядов автора. Они не могли точно показать всё разнообразие человечества и его историю расселения.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относится к таким схемам осторожно: внешность не даёт простого ответа на вопрос о происхождении, культуре или истории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и учёные изучают население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данные о людях, природе и истории помогают объяснить разнообразие населения.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по материкам и частям света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 новые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население распространилось в Европу, Азию, Австралию и Америку. На новом месте люди встречали другие природные условия и приспосабливались к 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в Африке, а затем начали постепенно расселяться в другие части света. Этот процесс занял очень много времени и происходил поколениями.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Переселения сопровождались обменом опытом, культурными контактами и смешением населения. Поэтому сегодня на Земле нет изолированных и неизменных групп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изменчивость связана с тем, что люди наследуют признаки по-разному и живут в сходных, но не одинаковых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распределены не по жёстким границам: внутри больших групп они нередко сопоставимы или выше, чем между соседними народами.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школьная схема по теме «география населения»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внутри одной группы людей различий бывает больше
</a:t>
            </a:r>
            <a:endParaRPr lang="en-US" sz="22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и его отличие от научного изучения населения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 «неравенстве рас» использовали для рабства, колониальных захватов и дискриминации. Такие взгляды причиняли людям страдания и оправдывали несправедливое отношение по внешним признакам.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Расизм утверждает, будто одни группы людей «лучше» других. Это не научный вывод, а предвзятое мнение, которое не подтверждается данными о происхождении, наследственности и развитии человечества.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кожи, форма волос или черты лица не определяют способности, характер и ценность человека. Оценивать людей нужно по поступкам, знаниям и поведению, а не по внешности.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рассматривает всех людей как один вид Homo sapiens. Внешние различия изучают как результат наследственности, миграций и приспособления к среде, а не как основание для превосходства.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точнее использовать в географии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всех людей, живущих на территории страны, региона или всего мира. Термин помогает говорить о численности, расселении и составе людей без лишних упрощений.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более широкое слово для группы людей, объединённых общим образом жизни и историей. Оно удобно, когда речь идёт о расселении, традициях и связях с территорией.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Этнос подчёркивает общность языка, культуры, традиций и самосознания. Такой термин точнее описывает людей, чем деление только по внешним признакам или месту проживания.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 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изучать, как формировались группы людей, как они смешивались и переселялись. Они позволяют объяснять разнообразие населения научно и без стереотипов.
</a:t>
            </a:r>
            <a:endParaRPr lang="en-US" sz="1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почему нельзя смешивать внешние признаки, культурную общность и территориальную группу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относятся к разным уровням описания людей: одно связано с внешностью, другое — с культурой, третье — с территорией и происхождением.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учебным определениям географии и обществознания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понятий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Лактоза, климат и привычки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карте можно показать, где чаще сохраняется способность усваивать молоко во взрослом возрасте. Эта особенность связана с историей питания и образом жизни отдельных популяций, а не с «лучшей» или «худшей» группой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 тёмная кожа: связь с солнцем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иллюстрация показывает, как цвет кожи распределяется по миру вместе с уровнем солнечного излучения. Такой признак помогает организму приспосабливаться к среде, а не отделяет людей на жёсткие биологические расы.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 карте и в ДНК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меняются постепенно, поэтому переходы между соседними зонами выглядят плавными, а не резкими.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меняются природные условия, тем заметнее сдвиг признаков, но общий рисунок остаётся непрерывным.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широтной зональности и адаптации человека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признаки по карте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отличать научный факт от стереотипа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стереотипа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 быстро объясняет поведение человека по внешности, но почти всегда упрощает реальность. Он не учитывает воспитание, образование, личный опыт и условия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факт подтверждается наблюдениями, картами, историческими источниками и исследованиями. Его можно проверить повторно, сравнить с другими данными и обсудить без личных оценок.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без ярлыков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не показывает, каким человек будет в учёбе, дружбе или работе. Научный подход требует смотреть на факты, а не делать выводы по одному признаку.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внешнего различия к предубеждению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недостаток знаний и поспешные выводы превращают наблюдение в несправедливое отношение.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153" y="2086609"/>
            <a:ext cx="226148" cy="2010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0903" y="2096660"/>
            <a:ext cx="226148" cy="1809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для географии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изучает, где живут люди, как они заселяли материки и почему в разных частях света сложились разные условия жизни и хозяйства.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Передвижения людей меняли состав населения и образ жизни целых регионов. Вместе с миграциями распространялись знания, традиции, языки и новые способы хозяйствования.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рельеф и природные зоны влияли на быт, питание, одежду и адаптацию людей. Но эти условия не создавали жёстких границ между народами.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отличаются языками, обычаями и историей, поэтому население мира очень разнообразно. Для географии это важнее, чем попытка делить человечество на «лучшие» и «худшие»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едино, а его разнообразие естественно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показывает: люди расселились по всей Земле, приспособились к разным условиям и смешались между собой. Разнообразие внешности — часть истории человечества, а не повод для разделения.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2026-06-02T10:27:48Z</dcterms:created>
  <dcterms:modified xsi:type="dcterms:W3CDTF">2026-06-02T10:27:48Z</dcterms:modified>
</cp:coreProperties>
</file>