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обязанность граждан и первоначальный воинский учёт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первый шаг к исполнению воинской обязанности в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воинского учёта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обязанность закреплена законом и начинается задолго до призыва. Для старшеклассника эта тема важна как часть гражданской грамотности и как подготовка к ответственному исполнению обязанностей во взрослом возрасте.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воинская обязанность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постановка на воинский учёт создаёт исходную базу данных о гражданине и запускает весь последующий порядок учёта, призыва и взаимодействия с военными органами.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следуют подготовка к военной службе, призыв на срочную службу, пребывание в запасе и участие в военных сборах в установленных законом случаях.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женщин обязательный учёт применяется только при наличии военно-учётной специальности или при прохождении службы на добровольной основе, что отражает особый правовой режим.
</a:t>
            </a:r>
            <a:endParaRPr lang="en-US" sz="10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подлежит первоначальному воинскому учёту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17 лет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первоначальный учёт ставят граждан мужского пола в год, когда им исполняется 17 лет. Это происходит независимо от того, учится подросток, работает или временно не занят.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и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служит наличие гражданства Российской Федерации. Именно это делает постановку на учёт обязательной частью правового статуса будущего призывника и помогает сформировать достоверные сведения.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привязано к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на учёт не зависит от успеваемости, места работы или семейных обстоятельств. Для десятиклассника это первый официальный контакт с системой воинского учёта.
</a:t>
            </a:r>
            <a:endParaRPr lang="en-US" sz="9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постановки на первоначальный учёт
</a:t>
            </a:r>
            <a:endParaRPr lang="en-US" sz="253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военном комиссариате и смежных комиссиях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комиссариат как место проведения процедуры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учёта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комиссариат принимает документы, организует вызов граждан и назначает необходимые процедуры. Здесь формируется основа личного дела и проверяется полнота учётных сведений.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фиксация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участвуют сотрудники комиссариата, врачи и специалисты отбора. Все решения должны быть официально зафиксированы, а данные — точными и актуальными.
</a:t>
            </a:r>
            <a:endParaRPr lang="en-US" sz="11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необходимые для постановки на учёт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предъявляют паспорт или иной документ, удостоверяющий личность, а также свидетельство о рождении и СНИЛС для подтверждения базовых персональных данных.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документы об образовании, характеристика с места учёбы и фотографии установленного формата. Они помогают уточнить сведения для личного дела и последующего учёта.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предоставляют медицинские документы, сведения об инвалидности, лечении, спортивных разрядах и семейном положении. Эти данные влияют на полноту и точность учёта.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годности к военной службе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отражает итог медицинского освидетельствования и используется при дальнейшем решении о призыве или зачислении в запас.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различают полную годность, ограничения, временную негодность и полное освобождение от службы.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«О воинской обязанности и военной службе»; Положение о военно-врачебной экспертизе.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этапов воинского учёта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возраст, орган и результат на разных этапах учёта.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учёт сопровождает гражданина длительно: от первой постановки до пребывания в запасе и возможных сборов.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«О воинской обязанности и военной службе»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11" y="1916867"/>
            <a:ext cx="458700" cy="407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155" y="2144739"/>
            <a:ext cx="282000" cy="45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3138" y="2961567"/>
            <a:ext cx="451200" cy="45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857" y="3221854"/>
            <a:ext cx="458700" cy="366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6963" y="3771680"/>
            <a:ext cx="338400" cy="451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освидетельствование и оценка здоровья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477185" y="16796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слух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оценивают органы чувств, поскольку они напрямую влияют на выполнение служебных обязанностей и общую безопасность гражданина при прохождении службы.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5423679" y="1929230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состояние костей, суставов и позвоночника. Эти показатели особенно важны при определении физических нагрузок и возможных ограничений.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1644262" y="2746058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сердце и сосуды, так как скрытые или хронические нарушения могут существенно ограничивать допуск к военной службе и отдельным видам нагрузок.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6619730" y="2964225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учитывают состояние органов дыхания и возможные заболевания, влияющие на выносливость, переносимость нагрузок и общую работоспособность призывника.
</a:t>
            </a:r>
            <a:endParaRPr lang="en-US" sz="814" dirty="0"/>
          </a:p>
        </p:txBody>
      </p:sp>
      <p:sp>
        <p:nvSpPr>
          <p:cNvPr id="16" name="Text 6"/>
          <p:cNvSpPr txBox="1"/>
          <p:nvPr/>
        </p:nvSpPr>
        <p:spPr>
          <a:xfrm>
            <a:off x="3761687" y="3556171"/>
            <a:ext cx="1782900" cy="8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обследования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гражданина направляют на уточняющую диагностику в поликлинику, больницу или профильное учреждение, чтобы решение основывалось на объективных данных.
</a:t>
            </a:r>
            <a:endParaRPr lang="en-US" sz="8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показывает не только знания, но и стиль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призывник выполняет задания на внимание, память и скорость реакции, а рядом фиксируются ответы и время выполнения. Такой формат помогает специалисту увидеть, как человек действует в условиях ограниченного времени и однотипных задач.
</a:t>
            </a:r>
            <a:endParaRPr lang="en-US" sz="796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и анкета дополняют общую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заполнения анкеты и короткой беседы оценивают дисциплинированность, устойчивость к нагрузке и особенности общения. По итогам отбора становится понятнее, где личные качества лучше сочетаются с требованиями конкретной воинской специальности.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Профессионально-психологический отбор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гражданина при воинском учёте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обязан своевременно являться по повестке, сообщать об изменении адреса, учёбы, работы и семейного положения, а также хранить документы воинского учёта в надлежащем состоянии.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имеет право знакомиться с решениями комиссии, представлять медицинские документы, подавать заявления и добиваться пересмотра действий, если считает их незаконными или ошибочными.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правил делает учёт точным и законным: государство получает актуальные данные, а гражданин — возможность защитить свои интересы установленным порядком.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постановки на учёт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первичной постановки на воинский учёт и внесения сведений в документы военного комиссариата.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Сроки, которые важно соблюдать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 воинском учёте помогают вовремя обновлять сведения и избегать ошибок в личном деле.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гражданин сообщает об изменениях и приносит документы, тем меньше риск задержек, повторных вызовов и ошибок в учётных данных.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и Положение о воинском учёте
</a:t>
            </a:r>
            <a:endParaRPr lang="en-US" sz="9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недели
</a:t>
            </a:r>
            <a:endParaRPr lang="en-US" sz="749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Просрочка даже на небольшой срок повышает риск административных мер и повторной проверки сведений, поэтому дисциплина в учёте имеет практическое значение.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 воинском учёте; сроки уведомления об изменениях
</a:t>
            </a:r>
            <a:endParaRPr lang="en-US" sz="884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типичный срок, в который нужно сообщать об изменении учётных данных.
</a:t>
            </a:r>
            <a:endParaRPr lang="en-US" sz="23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воинский учёт нужен государству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система работает не только на призыв, но и на долгосрочное планирование кадров и резервов.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учёт связывает персональные данные с задачами обороны и позволяет государству быстро принимать организационные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функций воинского учёта, закреплённых в ФЗ № 53-ФЗ и Положении о воинском учёте; доли условны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 семьи в подготовке к первоначальному учёту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разобраться в правовых нормах, порядке взаимодействия с военным комиссариатом и сроках оформления документов. На уроках подросток учится относиться к процедуре спокойно и осознанно.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поддерживает сбор справок, напоминает о сроках и помогает сохранить аккуратность в документах. Такая совместная подготовка формирует ответственность и снижает риск ошибок при постановке на учёт.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заблуждения о первоначальном учёте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постановка на учёт не означает немедленный призыв: это лишь начало официального учётного процесса, который нужен для последующих решений комиссии.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факт постановки на учёт не равен признанию годным к службе, потому что категория годности определяется только после медицинского освидетельствования и проверки документов.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Отсрочка по учёбе не освобождает от обязанности состоять на учёте: гражданин всё равно должен быть внесён в систему и сообщать актуальные сведения.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Девушки не подлежат обязательной постановке, если нет военно-учётной специальности или добровольных оснований, поэтому порядок учёта для них отличается от мужского.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теме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Первоначальный воинский учёт начинается в 17 лет и создаёт основу для дальнейшего призыва, пребывания в запасе и возможных военных сборов.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освидетельствование, проверка документов и своевременное обновление сведений делают процедуру законной, точной и понятной для гражданина.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воинская обязанность — это не только государственное требование, но и часть личной ответственности, связанной с правами и обязанностями гражданина.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этот порядок важен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обязанность соединяет интересы государства и личную ответственность гражданина: чем точнее работает первоначальный учёт, тем понятнее дальнейшие решения о службе и запасе.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2026-05-21T05:19:54Z</dcterms:created>
  <dcterms:modified xsi:type="dcterms:W3CDTF">2026-05-21T05:19:54Z</dcterms:modified>
</cp:coreProperties>
</file>