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богов, фараонов и вечной жизни в одном древнем государстве.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Древнего Египта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 основа египетской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египтян религия объясняла природу, поддерживала порядок в стране и объединяла людей вокруг храмов, богов и обрядов, которые сохранялись веками почти без изменений.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религии древних египтян
</a:t>
            </a:r>
            <a:endParaRPr lang="en-US" sz="3113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почитали множество богов и богинь. У каждого города могли быть свои любимые покровители, которым приносили жертвы и посвящали праздники.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богов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представления были связаны с Нилом, разливами и урожаем. Египтяне видели в природных явлениях действия богов и просили у них защиты и благополучия.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Богов часто изображали с головами животных или птиц. Такие образы помогали показать их силу, связь с природой и особые качества.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богов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выражалась через мифы, священные символы и обряды. Люди верили, что правильные действия в храме и дома помогают сохранить гармонию в мире.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ритуалы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Древнего Египта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бог отвечал за важную часть жизни египтян — от солнца и власти до письма и погребальных обрядов.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египетская религия объясняла и космос, и власть, и жизнь после смерти.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Египта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и его связь с богами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Божественная поддержка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Фараона считали правителем, которого поддерживают боги. Это придавало его власти особую значимость и делало его фигуру священной для жителей страны.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порядок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должен был сохранять маат — правильный порядок в мире. Если в стране было спокойствие и урожай, это считалось знаком успешного правления.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Храмовые обязанности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участвовал в жертвоприношениях, строил храмы и святилища. Так он показывал уважение богам и заботу о порядке в государстве.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Посредник между мирами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видели в фараоне связующее звено между людьми и богами. Через него, как считалось, можно было просить о благополучии всего Египта.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самым важным в верованиях египтян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тесно связаны между собой: представления о смерти влияли на обряды, тексты и устройство гробниц.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занимает загробная жизнь, потому что именно она определяла многие религиозные обычаи и представления египтян.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 ключевым темам школьного курса истории Древнего Египта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души после смерти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представлениям древних египтян о загробном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Мумия и зачем египтяне сохраняли тело
</a:t>
            </a:r>
            <a:endParaRPr lang="en-US" sz="311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верили, что душа после смерти должна распознать своё тело. Поэтому его старались сохранить как можно лучше, чтобы обеспечить человеку продолжение существования.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тела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богато украшали гробницы фараонов и знатных людей. В них клали вещи, которые, как считалось, могли пригодиться человеку в мире мёртвых.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богатства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 не оставляли вместе с телом. Их помещали в отдельные сосуды, чтобы сохранить всё необходимое для загробной жизни по представлениям египтян.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высушивали специальными веществами, а затем аккуратно обматывали льняными бинтами. Этот процесс занимал много времени и требовал большого мастерства.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мумификации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мертвых и заклинания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текстов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мёртвых была не одной книгой, а набором молитв и заклинаний. Их подбирали для того, чтобы помочь человеку в загробном мире.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суде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заклинаниях были обращения к богам и подсказки для прохождения суда Осириса. Они должны были помочь душе ответить правильно и избежать опасностей.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в гробнице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писали на папирусе и клали рядом с умершим. Египтяне считали, что письменные слова тоже обладают защитной силой.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правильных слов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верили, что верно произнесённые или записанные слова могут изменить судьбу человека после смерти и открыть ему путь к вечной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 — дома богов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храм считался земным домом бога. Люди приходили туда не просто молиться, а обращаться к божеству через жрецов и обряды.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место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Крупнейшими храмовыми центрами были Карнак и Луксор. Их колонны, рельефы и статуи показывают, насколько важной частью жизни были храмы.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комплексы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главное святилище входили только жрецы и фараон. Там стояла статуя бога, которой приносили дары и выполняли важные ритуалы.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только для избранных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023" y="1733225"/>
            <a:ext cx="453745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храме каждый участник выполнял свою работу: одни проводили обряды, другие вели записи, третьи помогали праздникам. Это делало храм не только священным местом, но и важным центром управления.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объединяли религию, учет и хозяйство, поэтому жрецы были важной частью не только веры, но и жизни государства.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Египта; сведения о храмовой организации и роли жречества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служил в храмах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считалась защитницей дома и семьи. Египтяне связывали ее с богиней Бастет и относились к ней с особым уважением, потому что она оберегала людей от бед.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 Бастет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 напоминал о Горе, боге неба и царской власти, а ибис — о Тоте, покровителе мудрости и письма. По этим животным легко узнавали священные образы богов.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 и ибис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Шакал был связан с Анубисом, который охранял умерших и помогал при мумификации. Поэтому образ шакала часто встречался в погребальных росписях, статуях и ритуальных сценах.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Шакал и Анубис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 Апис считался священным животным и знаком особой силы. Его почитали как важного посредника между миром людей и богов, а вред священному животному считался тяжким преступлением.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 Апис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животные Египта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кем был в религии Египта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не существовали отдельно: вера связывала людей с храмом, правителем и мифами. Даже животные помогали передавать представления о божественной силе.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роль, тем сильнее была ее связь с порядком и религиозными обрядами. Египетская вера строилась как единая система отношений.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ролей по описанию темы урока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об Осирисе, Исиде и Горе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Осириса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 убил Осириса, чтобы захватить власть. Этот эпизод объяснял борьбу между разрушением и порядком, которая была важна для египетского мировоззрения.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Исиды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 собрала тело Осириса и вернула ему силу владыки загробного мира. Так миф показывал надежду на восстановление жизни после смерти.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Гора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 победил Сета и восстановил справедливый порядок. Поэтому фараонам приписывали связь с Гором и право управлять Египтом.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Амулеты, которые сопровождали египтян
</a:t>
            </a:r>
            <a:endParaRPr lang="en-US" sz="3106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Гора — знак защиты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носили как оберег от болезни и опасности. Такой амулет напоминал о божественном покровительстве и должен был сохранять человека в дороге, дома и в гробнице.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Анкх — символ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форме петли часто изображали в руках богов и на украшениях. Египтяне верили, что он связан с жизненной силой и помогает человеку получить ее и после смерти.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Скарабей — образ обновления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 в виде жука клали в погребения и носили на теле. Он напоминал о возрождении и новом начале, поэтому особенно подходил для представлений о вечной жизни.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вечной жизни в представлении египтян
</a:t>
            </a:r>
            <a:endParaRPr lang="en-US" sz="31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теме погребальных обрядов и суда Осириса в религии Древнего Египта.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влияла на повседневную жизнь
</a:t>
            </a:r>
            <a:endParaRPr lang="en-US" sz="2878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важными делами египтяне обращались к богам с молитвой. Они просили здоровья, удачи и хорошего урожая, потому что считали помощь богов необходимой для успеха.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влияли даже на быт: египтяне выбирали благоприятные дни, украшали дома символами защиты и соблюдали семейные обряды, связанные с верой.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обычаи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храмы приносили хлеб, пиво, фрукты и цветы. Такие подношения были знаком уважения к богам и одновременно частью обычной жизни семьи и общины.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в храмы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праздники были связаны с богами, храмами и временем года. Люди ждали их, потому что они объединяли жителей города и напоминали о священном порядке.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календарь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археологи о религии Древнего Египта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сведений дают тексты и изображения: именно они позволяют прочитать имена богов, узнать об обрядах и понять, как египтяне представляли загробный мир.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 изобразительные источники наиболее информативны, потому что они сохраняют не только вещи, но и сами идеи древних египтян.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по информативности археологических источников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 лет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развивалась древнеегипетская цивилизация, чьи образы и храмы изучают до сих пор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сведения по истории Древнего Египта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история Египта сделала его религию особенно заметной для ученых и музейных экспозиций. Это помогает понять, как древние люди объясняли мир и смерть.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вере древних египтян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Древнего Египта связывала природу, власть, храмы и надежду на вечную жизнь. Через богов, мифы, обряды и погребальные традиции египтяне пытались объяснить мир и защитить себя.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2026-06-02T04:56:52Z</dcterms:created>
  <dcterms:modified xsi:type="dcterms:W3CDTF">2026-06-02T04:56:52Z</dcterms:modified>
</cp:coreProperties>
</file>