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питомце по-немецки: просто, понятно и с интересом.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Haustier — мой питомец и мои первые немецкие слова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«Mein Haustier» легко запоминается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знакомы детям, поэтому новые немецкие слова быстро становятся понятными. Короткие фразы вроде Ich habe... и Es heißt... помогают сразу говорить о любимце без сложных правил.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это? Названия питомцев по-немецки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рядом с хозяином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Hund — собака. Это слово часто первым узнают дети, потому что собака — верный и понятный друг. Артикль нужно запоминать вместе со словом, чтобы сразу говорить правильно: der Hund.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Кошка, которая любит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Katze — кошка. Она может быть ласковой, осторожной или очень любопытной. Для младших школьников удобно учить слово вместе с артиклем: die Katze, а рядом вспоминать короткий перевод — кошка.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кролик и рыбка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Hase — кролик, der Fisch — рыбка. Эти слова помогают расширить тему и показать, что питомцы бывают разными. Короткие пары «Hase — кролик» и «Fisch — рыбка» легко повторять вслух.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морская свинка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Vogel — птица, das Meerschweinchen — морская свинка. Такие слова особенно интересно произносить на уроке: они звучат необычно. Артикли тоже важны, потому что они идут вместе с каждым названием.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сказать, что у меня есть питомец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рассказ очень просто: Ich habe ein Haustier. Эта фраза значит «У меня есть питомец». Она подходит для первого ответа на уроке и помогает сразу войти в тему.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назвать животное: Mein Haustier ist eine Katze. Или: Mein Haustier ist ein Hund. Такая модель короткая, ясная и удобная для третьего класса.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говорят имя любимца: Es heißt Maja. Вместе получается маленький рассказ: Ich habe eine Katze. Sie heißt Maja. Sie ist klein und süß.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7585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54617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питомец: слова для описания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klein и groß помогают сказать, маленький питомец или большой. Это самые первые признаки, которые легко заметить на картинке и в жизни.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weiß, schwarz, braun и bunt делают описание ярким. Даже простая фраза звучит живо: Die Katze ist weiß.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на ощупь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weich подходит для мягкой шерсти, а süß — для милого питомца. Такие слова добавляют тепла, и рассказ сразу становится добрее.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Flink означает быстрый, а это хорошо подходит для подвижных животных. Так можно сказать, что питомец не только красивый, но и очень живой.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этих слов легко собрать маленькое предложение. Например: Die Katze ist klein und weiß. Такое описание понятное, короткое и очень удобное для запоминания.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питомца: простые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назвать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Kopf, das Ohr, das Auge и die Nase помогают рассмотреть питомца внимательнее. Эти слова удобно повторять по картинке, а не только по памяти. Тогда они запоминаются быстрее и веселее.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полезны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Schwanz, die Pfote и das Fell позволяют говорить точнее. Для 3 класса достаточно узнавать их на изображении и повторять в коротких сочетаниях: мягкая шерсть, длинный хвост, маленькая лапа.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рассказ о питомце по-немецки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фраз помогает ученику шаг за шагом рассказать о своём любимце.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любит есть питомец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корм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Futter и Wasser нужны почти каждому питомцу. Эти слова очень полезны, потому что они помогают рассказать о самом важном: животное должно быть сытым и не хотеть пить.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еда по вкусу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свои любимые продукты. Кошка может любить Fisch, а кролик — Karotte или Gras. Так тема еды становится не только полезной, но и очень наглядной.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пример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легко запомнить: Die Katze mag Fisch. Der Hase mag Karotten. Такие фразы подходят для урока и показывают, что слова можно сразу использовать в речи.
</a:t>
            </a:r>
            <a:endParaRPr lang="en-US" sz="10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движения питомца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запоминаются: Der Hund läuft. Die Katze schläft. Das Kaninchen springt. Такие фразы звучат живо и помогают детям увидеть питомца как настоящего маленького героя.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laufen, springen, spielen и schlafen помогают показать, что делает питомец в течение дня. С их помощью можно составить очень короткие и понятные предложения без лишних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8147" y="1588838"/>
            <a:ext cx="133856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питомцем по-немецки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Füttern — значит кормить питомца. Это одно из самых важных добрых действий, потому что без еды у питомца не будет сил играть и двигаться.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Ухаживать с вниманием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Pflegen означает заботиться. Когда ребёнок говорит Ich füttere mein Haustier und gebe ihm Wasser, он показывает не только знание слов, но и доброжелательное отношение.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Wasser geben помогает питомцу оставаться здоровым. Простая фраза Ich gebe ihm Wasser легко запоминается и звучит очень понятно даже для третьеклассника.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и расчёсывать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Reinigen и bürsten нужны, чтобы питомец был чистым и ухоженным. Эти слова показывают заботу и учат детей аккуратности в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2" y="2703400"/>
            <a:ext cx="2079069" cy="217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917" y="2703400"/>
            <a:ext cx="2079069" cy="217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09" y="2703400"/>
            <a:ext cx="2079069" cy="217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396" y="2703400"/>
            <a:ext cx="2079069" cy="217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6726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уголок для 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питомца дома есть своё тихое место. Это может быть корзинка, лежанка или небольшой домик, где удобно спать и прятаться от шума. Там животное чувствует себя спокойно и в безопасности, как в собственном маленьком мире.
</a:t>
            </a:r>
            <a:endParaRPr lang="en-US" sz="937" dirty="0"/>
          </a:p>
        </p:txBody>
      </p:sp>
      <p:sp>
        <p:nvSpPr>
          <p:cNvPr id="9" name="Text 1"/>
          <p:cNvSpPr txBox="1"/>
          <p:nvPr/>
        </p:nvSpPr>
        <p:spPr>
          <a:xfrm>
            <a:off x="2671423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Аквариум, клетка и другие дома для питомца
</a:t>
            </a:r>
            <a:pPr algn="ctr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рыбки есть аквариум, у морской свинки — клетка, а у собаки или кошки — корзинка, коврик или лежанка. Такое место помогает питомцу отдыхать и привыкать к порядку. Дети легко запоминают эти слова, когда видят их на картинке.
</a:t>
            </a:r>
            <a:endParaRPr lang="en-US" sz="851" dirty="0"/>
          </a:p>
        </p:txBody>
      </p:sp>
      <p:sp>
        <p:nvSpPr>
          <p:cNvPr id="10" name="Text 2"/>
          <p:cNvSpPr txBox="1"/>
          <p:nvPr/>
        </p:nvSpPr>
        <p:spPr>
          <a:xfrm>
            <a:off x="4846115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кошка спит в корзинке
</a:t>
            </a:r>
            <a:pPr algn="ctr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делает рассказ о питомце понятным и живым. Например: Meine Katze schläft im Korb. Здесь сразу видно, где находится животное, и что оно делает. Такие предложения легко сказать на уроке без длинных объяснений.
</a:t>
            </a:r>
            <a:endParaRPr lang="en-US" sz="947" dirty="0"/>
          </a:p>
        </p:txBody>
      </p:sp>
      <p:sp>
        <p:nvSpPr>
          <p:cNvPr id="11" name="Text 3"/>
          <p:cNvSpPr txBox="1"/>
          <p:nvPr/>
        </p:nvSpPr>
        <p:spPr>
          <a:xfrm>
            <a:off x="7020902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Домик, где всегда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важно не только есть и играть, но и отдыхать в своём месте. Когда вокруг тихо, он быстрее успокаивается и чувствует заботу хозяина. Поэтому слова das Haus, der Korb, das Bett и das Aquarium особенно полезны для темы.
</a:t>
            </a:r>
            <a:endParaRPr lang="en-US" sz="92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питомца дома
</a:t>
            </a:r>
            <a:endParaRPr lang="en-US" sz="2012" dirty="0"/>
          </a:p>
        </p:txBody>
      </p:sp>
      <p:sp>
        <p:nvSpPr>
          <p:cNvPr id="13" name="Text 5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настроение питомца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froh, он бодрый, активный и с интересом смотрит вокруг. Так можно сказать о собаке, которая радостно встречает хозяина у двери.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müde подходит, когда животное хочет спать и лежит спокойно. После игр кошка или кролик часто становятся именно такими — тихими и сонными.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питомец hungrig или durstig, он ждёт еду или воду. Эти слова помогают заметить его нужды и вовремя помочь, не откладывая заботу.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Neugierig и ruhig описывают характер и настроение животного. Любопытный питомец всё исследует, а спокойный любит тишину, мягкое место и ласковый голос.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делать питомец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 голос хозяина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узнаёт знакомый голос и реагирует на него. Слово hören помогает сказать, что животное внимательно слушает и понимает, что происходит рядом.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Бегает и прыгает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любят laufen и springen. Эти действия легко показать движением, поэтому слова запоминаются быстро и без скучной зубрёжки.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по имени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знает своё имя, он приходит к хозяину быстрее. Для детей это удобный пример короткой фразы: Mein Hund kommt, wenn ich ihn rufe.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простым правилам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может lernen: откликаться, подходить или ждать корм. Для третьего класса важно понять, что животное тоже привыкает к словам и распорядку.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 и на улице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важны внимание взрослых и спокойное поведение. Тогда питомец не попадёт в опасную ситуацию, а фраза Wir sind vorsichtig mit unserem Haustier звучит как хорошее правило для всей семьи.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Питомца нужно беречь от опасных вещей: горячего, ядовитого, открытой двери и проводов. Дома лучше говорить vorsichtig и показывать животному безопасное место для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питомец плохо себя чувствует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простых действий для ребёнка: сначала наблюдение, затем помощь взрослых и визит к ветеринару.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питомец: короткий рассказ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питомца: Wie heißt dein Haustier? — Es heißt ... Так собеседник сразу понимает, о ком идёт речь, и может слушать дальше без догадок.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скажи, кто это: Es ist ein Hund, eine Katze oder ein Kaninchen. Это простая модель, которую легко повторить и несложно запомнить.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опиши цвет: Es ist braun, weiß oder schwarz. Одно короткое слово уже делает рассказ ярче и помогает увидеть питомца почти как на картинке.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добавь, что он любит: Es spielt gern und schläft gern. Такая фраза звучит очень по-детски и отлично подходит для ответа на 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и семья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помогает питомцу, забота распределяется легко. Один даёт воду, другой кормит, третий гуляет или играет. Так ребёнок учится ответственности и замечает, что помощь нужна каждый день.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По-немецки полезно знать слова die Mutter, der Vater, der Bruder и die Schwester. Они помогают сказать, кто заботится о питомце дома, и делают рассказ о семье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домашних животных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очень хороший нюх, поэтому они быстро находят знакомые запахи. Это помогает запомнить слово der Hund и связать его с точными наблюдениями.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хорошо слышат и двигаются очень ловко. Их быстрые лапы и тихие шаги делают слова die Katze, das Ohr и die Pfote особенно запоминающимися.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любят прыгать, а рыбки живут в воде. Эти различия помогают не путать животных и лучше понимать, какие слова подходят каждому питомцу.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семь групп помогают составить короткий рассказ: Ich habe..., Es heißt..., Es ist..., Es mag..., Ich spiele mit....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лексических групп в теме презентации «Mein Haustier»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тему входят семь групп слов: животные, цвета, части тела, еда, действия, уход и настроение.
</a:t>
            </a:r>
            <a:endParaRPr lang="en-US" sz="2044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Haustier — мой маленький друг и мои первые успехи в немецком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«Mein Haustier» помогает детям говорить о знакомом и важном: о своём питомце. Они учат слова, составляют короткие фразы и с каждым уроком говорят по-немецки всё увереннее.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2026-05-25T01:47:01Z</dcterms:created>
  <dcterms:modified xsi:type="dcterms:W3CDTF">2026-05-25T01:47:01Z</dcterms:modified>
</cp:coreProperties>
</file>