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Freetime: тема свободного времени в курсе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Leisure time: как отдых, учёба и личные привычки помогают подростку развиваться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в жизни старшеклассника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 — это не просто отдых после уроков, а пространство для восстановления сил, общения, интересов и выстраивания собственных привычек. На уроках английского эта тема помогает говорить о routine, hobby, spare time и self-development естественно и 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1" y="1696931"/>
            <a:ext cx="32865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17805"/>
            <a:ext cx="375729" cy="3339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17805"/>
            <a:ext cx="375729" cy="333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410904"/>
            <a:ext cx="375729" cy="30058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7109" y="3373331"/>
            <a:ext cx="281797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досуга в подростковой среде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прогулки, танцы и велосипед помогают снять напряжение после учёбы, поддерживают выносливость и дают ощущение бодрости. Для подростка это ещё и удобный способ провести время вне экрана.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языки, настольные игры и образовательные курсы развивают внимание, память и любознательность. Такой досуг особенно полезен, когда нужно сменить форму нагрузки, но не терять учебный тонус.
</a:t>
            </a:r>
            <a:endParaRPr lang="en-US" sz="1046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рисование, фотография и дизайн помогают выражать мысли и эмоции без лишнего напряжения. Творчество развивает усидчивость, вкус и уверенность в собственных возможностях.
</a:t>
            </a:r>
            <a:endParaRPr lang="en-US" sz="1087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друзьями, семейные дела и совместные проекты укрепляют навыки общения и взаимопонимание. Такой досуг учит договариваться, распределять роли и чувствовать себя частью группы.
</a:t>
            </a:r>
            <a:endParaRPr lang="en-US" sz="1078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соцсети, музыка, фильмы и онлайн-общение дают быстрый доступ к развлечениям и информации. Однако здесь особенно важно соблюдать меру, чтобы отдых не превращался в постоянное screen time.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свободного времени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время распределяется между восстановлением, общением и личными интересами в обычный учебный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важнее одного ведущего занятия: качественный досуг включает отдых, движение, общение и 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leisure: возможности и риски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контенту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открывают подросткам фильмы, музыку, новости и учебные ресурсы. Это делает досуг гибким, но требует умения выбирать полезный контент и не терять время на случайный просмотр.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смартфон используется без ограничений, снижаются концентрация и работоспособность. Долгое пребывание онлайн часто приводит к прокрастинации, усталости глаз и сдвигу режима сна.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Сериалы, подкасты, песни и образовательные сайты помогают слышать живую речь и расширять словарь. Такой формат особенно полезен, когда нужно учить язык не только по учебнику, но и в реальной медийной среде.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digital leisure строится на лимитах, паузах и осознанном выборе. Подростку важно отличать отдых, который восстанавливает силы, от привычки бесконечно переключаться между вкладками и уведомлениями.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146" y="3073737"/>
            <a:ext cx="2794715" cy="170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активный отдых важен для здоровья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сердца и выносливости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тренирует сердечно-сосудистую систему и повышает общую выносливость. Для школьника это означает больше энергии в течение дня и меньшую утомляемость после уроков.
</a:t>
            </a:r>
            <a:endParaRPr lang="en-US" sz="1046" dirty="0"/>
          </a:p>
        </p:txBody>
      </p:sp>
      <p:sp>
        <p:nvSpPr>
          <p:cNvPr id="12" name="Text 2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сон и меньше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помогает быстрее переключиться после учебного напряжения и улучшает качество сна. Когда тело получает нагрузку, нервной системе проще перейти в режим восстановления.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кровообращение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поддерживает мышцы спины, улучшает кровоток и снижает последствия долгого сидения за партой или компьютером. Это особенно важно в старших классах, где нагрузка на позвоночник возрастает.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1288776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разгрузка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прогулка или танцы помогают снять эмоциональное напряжение без лишних слов. Такой отдых полезен тем, что возвращает чувство контроля и снижает внутреннюю усталость.
</a:t>
            </a:r>
            <a:endParaRPr lang="en-US" sz="1101" dirty="0"/>
          </a:p>
        </p:txBody>
      </p:sp>
      <p:sp>
        <p:nvSpPr>
          <p:cNvPr id="15" name="Text 5"/>
          <p:cNvSpPr txBox="1"/>
          <p:nvPr/>
        </p:nvSpPr>
        <p:spPr>
          <a:xfrm>
            <a:off x="4095169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для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рекомендует подросткам не менее 60 минут умеренной или интенсивной физической активности в день. Эта норма показывает, что движение — не дополнение, а важная часть здорового распорядка.
</a:t>
            </a:r>
            <a:endParaRPr lang="en-US" sz="1113" dirty="0"/>
          </a:p>
        </p:txBody>
      </p:sp>
      <p:sp>
        <p:nvSpPr>
          <p:cNvPr id="16" name="Text 6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23" y="1490279"/>
            <a:ext cx="4341480" cy="270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досуга: польза, примеры и ограничения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формы leisure and hobby имеют свои сильные стороны, но требуют меры и разумного сочетания.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эффект даёт сочетание разных форм досуга: так снижаются риски перегрузки и растёт общая польза.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помогает школьнику не только укреплять здоровье, но и лучше справляться с учебной нагрузкой, особенно в период контрольных, проектов и подготовки к экзаменам.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умеренной или интенсивной физической активности рекомендует ВОЗ подросткам для поддержания работоспособности и учебной концентрации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организуется полезный вечер после школы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 основана на типичном выборе подростка между восстановлением, учёбой, общением и хобби после уроков.
</a:t>
            </a:r>
            <a:endParaRPr lang="en-US" sz="27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Leisure as a space for communication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ребята остаются в спортзале, чтобы сыграть короткий матч и обсудить тактику. В такой ситуации leisure становится не просто отдыхом, а практикой сотрудничества: нужно слушать партнёров, быстро принимать решения и уважать общий результат.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 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разговор идёт легче, чем в переписке: можно увидеть реакцию собеседника, поддержать тему и не терять эмоциональный контакт. Именно поэтому живое общение помогает подросткам лучше понимать друг друга и укреплять дружбу.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школьного проекта часто начинается как обычная встреча после уроков, а заканчивается настоящей командной работой. Кто-то ищет информацию, кто-то оформляет материалы, а кто-то отвечает за презентацию, и у каждого появляется своя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self-expression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через интерес
</a:t>
            </a:r>
            <a:pPr algn="ctr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становятся удобным способом учиться без давления оценок: подросток пробует, ошибается и постепенно осваивает новые умения. Именно так формируются терпение, усидчивость и уверенность в собственных силах.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музыка, фотография, кулинария или блогинг дают видимый итог труда. Когда результат можно показать другим, легче понять свои сильные стороны и заметить личный прогресс.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обсуждения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удобно использовать выражения to take up a hobby, to be interested in и to spend time doing something creative. Они помогают точно описывать увлечения и мотивацию.
</a:t>
            </a:r>
            <a:endParaRPr lang="en-US" sz="1123" dirty="0"/>
          </a:p>
        </p:txBody>
      </p:sp>
      <p:sp>
        <p:nvSpPr>
          <p:cNvPr id="13" name="Text 5"/>
          <p:cNvSpPr txBox="1"/>
          <p:nvPr/>
        </p:nvSpPr>
        <p:spPr>
          <a:xfrm>
            <a:off x="19630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не только заполняют свободное время, но и помогают подростку выбирать направления для саморазвития. Через регулярную практику появляются дисциплина, вкус к качеству и осознанность в выборе занятий.
</a:t>
            </a:r>
            <a:endParaRPr lang="en-US" sz="1113" dirty="0"/>
          </a:p>
        </p:txBody>
      </p:sp>
      <p:sp>
        <p:nvSpPr>
          <p:cNvPr id="14" name="Text 6"/>
          <p:cNvSpPr txBox="1"/>
          <p:nvPr/>
        </p:nvSpPr>
        <p:spPr>
          <a:xfrm>
            <a:off x="47729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интересов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могут быть очень разными: от программирования и танцев до вязания, кулинарии и написания текстов. Чем разнообразнее опыт, тем легче обнаружить свои предпочтения и способности.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сокращает качество свободного времени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 влияют не только объём дел, но и частые переключения между задачами. Даже короткие отвлечения снижают ощущение полноценного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оценка факторов досуга по материалам темы presentation outline,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с цифровыми отвлечениями и учебной перегрузкой; без режима и сна качество досуга падает даже при наличии свободных часов.
</a:t>
            </a:r>
            <a:endParaRPr lang="en-US" sz="10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неорганизованного досуга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вечер проходит без плана, подросток легко откладывает отход ко сну. На следующий день это оборачивается вялостью, снижением внимания и более медленным выполнением учебных задач.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пассивное потребление контента создаёт иллюзию отдыха, но не восстанавливает силы. После нескольких часов экрана часто остаются усталость, раздражительность и ощущение незавершённости.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лента коротких видео приучает к быстрому переключению внимания. Затем сложнее работать с длинным текстом, готовить проект или спокойно решать задания, требующие сосредоточенности.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свободное время не структурировано, физическая активность легко вытесняется. В результате уменьшается привычка к движению, а самочувствие и общий тонус постепенно ухудшаются.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385396"/>
            <a:ext cx="4376738" cy="9461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недельного баланса между учёбой и досугом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будни важны умеренность и режим, а в выходные — восстановление и более длинные занятия. Стабильность недели снижает усталость и помогает планировать дела.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можно распределять будни и выходные, чтобы сохранить силы и не потерять время на хаотичное переключение между делами.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пример для учебной презентации по теме free time, 2025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80" y="1499600"/>
            <a:ext cx="2470339" cy="22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456" y="1499600"/>
            <a:ext cx="2477662" cy="22898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541" y="1499600"/>
            <a:ext cx="2468718" cy="228982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 связь со будущей профессией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как 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с фотографий для социальных сетей, затем осваивает композицию, свет и обработку снимков. Со временем интерес превращается в полезный навык, который может привести к работе в медиа, рекламе или дизайне.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часто начинается с простого любопытства: сделать игру, сайт или приложение. Постепенно школьник учится мыслить логически, искать ошибки и доводить идею до результата, что важно для технических профессий.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музыка и спорт развивают не только талант, но и умение работать в коллективе, выдерживать нагрузку и выступать перед людьми. Эти качества ценятся в любой сфере, где важны дисциплина и уверенность.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занятия по состоянию и цели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трёх параметрах: уровень энергии, доступное время и личная цель в конкретный вечер.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78015"/>
            <a:ext cx="469800" cy="41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leisure and broadening horizons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выставки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музеев и выставок помогает подростку увидеть историю, искусство и повседневную культуру в живом контексте. Такой опыт делает знания из учебника более конкретными и запоминающимися.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и научно-популярная литература расширяет словарный запас и улучшает понимание сложных текстов. Чтение также развивает способность замечать смысловые оттенки и аргументировать собственное мнение.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 учат воспринимать речь, интонацию и поведение героев. Для уроков английского языка это особенно полезно, потому что помогает лучше понимать культуру, характеры и особенности общения.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Концерты, библиотеки и городские события показывают, что досуг может быть не только отдыхом, но и способом расширять кругозор. Подросток начинает лучше понимать традиции, ценности и разные точки зрения.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досуг полезным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свободного времени зависит не от моды на занятие, а от того, поддерживает ли оно восстановление, развитие и устойчивый режим дня.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оценка критериев полезного досуга по материалам темы presentation outline,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осознанность и цель; затем — баланс между движением, общением, экраном и сном. Именно сочетание факторов делает досуг действительно качественным.
</a:t>
            </a:r>
            <a:endParaRPr lang="en-US" sz="9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digital habits for teenagers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публиковать адрес, пароли, номера документов и другую чувствительную информацию. Настройки privacy settings помогают ограничить доступ к профилю и снизить риск злоупотреблений.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доверять новости или совету в сети, важно сравнить несколько источников. Это снижает вероятность ошибки и помогает распознавать фейки, рекламу и манипуляции.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screen time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Лимиты на screen time, отключение лишних уведомлений и регулярные перерывы для глаз помогают сохранить внимание и не превращать смартфон в постоянный источник отвлечений.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контакте с незнакомцами нужно сохранять осторожность и не переходить по подозрительным ссылкам. Важно помнить, что online safety начинается с внимательности и соблюдения приватности.
</a:t>
            </a:r>
            <a:endParaRPr lang="en-US" sz="1094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well-being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 поддерживает здоровье и эмоциональное равновесие. Если социальные сети вызывают stress или cyberbullying, полезно уменьшить время онлайн и обратиться за помощью.
</a:t>
            </a:r>
            <a:endParaRPr lang="en-US" sz="10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время: не пауза, а ресурс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влияет на здоровье, учёбу и самоопределение подростка. Когда отдых, движение, общение и цифровые занятия находятся в балансе, досуг становится источником роста и уверенности.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2026-05-31T16:04:55Z</dcterms:created>
  <dcterms:modified xsi:type="dcterms:W3CDTF">2026-05-31T16:04:55Z</dcterms:modified>
</cp:coreProperties>
</file>