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сбора грибов: как не ошибиться в лесу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грибы осторожно: со взрослыми, только знакомые и без лишнего риска.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грибы прячутся в траве, мху и у пней, а похожи друг на друга очень сильно. Поэтому ошибка может стоить здоровья, особенно если взять незнакомый гриб без проверки.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правила грибного сбора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за грибами только с родителями или другими взрослыми. Они знают дорогу, следят за временем и помогают не заблудиться среди деревьев и тропинок.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безопаснее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внимательно смотрит на каждый гриб и решает, можно ли его брать. Самому ребёнку легко ошибиться, потому что в лесу многие грибы похожи друг на друга.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проверяет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нельзя идти в лес одним. Там можно потерять тропу, устать, испугаться и случайно собрать опасный гриб вместо вкусного.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самостоятельных походов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правило: в лес идут только со взрослыми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кладут лишь те грибы, которые ребёнок и взрослый узнают сразу и уверенно. Если вид хоть немного напоминает знакомый, но есть сомнение, гриб остаётся в лесу.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без сомнений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кажется «почти таким же», как знакомый, это уже повод остановиться. В лесу лучше потерять один гриб, чем потом долго лечиться.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— стоп-сигнал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детям называют белый гриб, лисичку и подберёзовик. Но даже знакомый вид нужно рассматривать внимательно, потому что маленькая ошибка в лесу бывает очень большой.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знакомых грибов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брать только хорошо знакомые грибы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каждого найденного гриба: один осмотр не заменяет второй.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гриб перед тем, как положить его в корзину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съедобных грибов почти такой же цвет, как у ядовитых. Поэтому красивый вид ещё ничего не значит: гриб нужно узнавать точно, а не «примерно похожим глазом».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цвет обманывает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можно только тот гриб, который известен наверняка. Если вид вызывает хоть маленькое сомнение, его лучше оставить на месте и идти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точная узнаваемость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у гриба похожие размер или шляпка, это не делает его безопасным. Внешность в лесу иногда маскируется лучше, чем кошка в коробке.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тоже не спасает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смотрят на бледную поганку, ложные опята и ложные лисички. Они могут очень напоминать съедобные грибы, но трогать их без уверенности нельзя.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двойники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съедобных грибов есть опасные двойники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гриб выглядит бодро, как будто только вышел на прогулку. У него упругая ножка, чистая шляпка и нет сильной мягкости или поломок. Такие грибы дольше сохраняются дома и безопаснее по виду.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и крепкий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Старые, засохшие и сильно повреждённые грибы быстро портятся и не радуют на кухне. Лес пусть оставит их себе: там они нужнее, чем в корзине.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Старым грибам — отдых в лесу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корзины выбирают грибы без плесени, грязной слизи и неприятного запаха. Если гриб выглядит так, будто устал больше всех в лесу, его лучше не брать и не тащить домой.
</a:t>
            </a:r>
            <a:endParaRPr lang="en-US" sz="1193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Чистый, без лишних следов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гриб подходит для сбора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Свалка — плохое соседство для любых грибов. Там слишком много вредных примесей, а ещё неприятно гулять, даже если гриб кажется очень «интересным».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свалок и мусора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путей тоже не стоит искать урожай. Здесь много пыли, грязи и посторонних веществ, поэтому грибы из таких мест лучше оставить природе.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железных путей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обочин грибы могут впитывать грязь и вредные вещества из воздуха и почвы. Даже если гриб выглядит аппетитно, рядом с дорогой ему место не в корзине.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дорог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предприятий воздух и земля часто загрязнены. Грибы собирают вещества из окружающей среды, поэтому в таких местах они могут стать опасными для еды.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заводами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грибы собирать нельзя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— это как скрытый домик гриба в земле. Если её не тревожить, она продолжит жить, а новые грибы появятся позже в том же месте.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грибницу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в лесу не должно остаться сломанных грибов и мусора. Хороший грибник уходит тихо и аккуратно, словно ничего и не трогал.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место чистым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берут осторожно, чтобы не ломать мох и траву вокруг. Так место сбора остаётся аккуратным, а лес после прогулки не выглядит как после бурной репетиции.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Срезать или аккуратно выкручивать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нельзя пинать, дёргать и вырывать всё подряд. Так можно повредить грибницу, а значит, испортить будущий урожай, который ещё только растёт под землёй.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пинать и не рвать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собирать грибы, не вредя лесу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грибов подходит корзина или ведро с отверстиями. В пакете грибы мнутся, ломаются и быстро портятся, а им это совершенно не нравится.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или ведро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должны быть вода и телефон. Вода помогает не уставать, а телефон нужен, чтобы при необходимости быстро позвать на помощь.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телефон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обувь не скользит и не натирает ноги. В лесу приходится ходить по неровной земле, поэтому ботинки должны быть прочными и удобными.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ботинки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 лучше идти в одежде с длинными рукавами и штанинами. Она защищает от веток, комаров и царапин, а ещё помогает чувствовать себя спокойнее.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 собой в лес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гриб кладут в корзину аккуратно, без бросков и нажима. Так шляпки не ломаются, ножки не мнутся, а находки доносятся до дома свежими и целыми.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Кладём бережно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вызывает хоть маленькое сомнение, рядом с остальными его не кладут. Лучше оставить его в лесу, чем случайно смешать с безопасным урожаем.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Сомнительный гриб отдельно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разные грибы лежат отдельно. Тогда дома их легче пересчитать, проверить и разобрать, а взрослому проще не перепутать съедобные виды между собой.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 по видам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складывать грибы в корзину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идти не спеша и внимательно смотреть, куда наступаешь. Так легче заметить грибы, корни, ямки и не споткнуться о кочку или ветку.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под ноги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 аккуратное поведение помогает замечать опасности и не делать лишних ошибок. Когда ребёнок не суетится, ему легче слушать взрослых и помнить правила.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спокойствие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грибы и ягоды нельзя брать в рот, даже если они яркие и красивые. На вкус нельзя определить, безопасны ли они для человека.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пробуем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отходить от взрослых и бегать в другую сторону. Лес большой, а тропинки могут быть похожими, поэтому рядом со взрослыми проще не потеряться.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убегаем далеко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нужны тишина, внимание и спокойствие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заметила гриб у самой тропинки, где часто ездят машины. Она не стала его трогать и сразу позвала взрослого. Гриб остался в лесу, а корзина пополнилась только безопасными находками.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с краем дороги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увидел гриб, который напоминал знакомый, но у него была другая ножка и странная шляпка. Мальчик не стал гадать. Он показал находку взрослому, и гриб не попал в корзину.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Похож, но не такой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 подозрительной находкой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съедобные грибы в сыром виде часто плохо перевариваются и могут вызвать неприятные симптомы, поэтому их всегда нужно готовить.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Роспотребнадзора о безопасном употреблении грибов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четырёх человек могут почувствовать тяжесть в животе после сырого блюда из грибов.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вдруг становится вялым, у него кружится голова или тяжело стоять, это повод немедленно сообщить взрослым. Такие признаки нельзя игнорировать.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 головокружение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симптомы, тем быстрее можно получить помощь. При подозрении на отравление не играют в героев и не ждут до вечера.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откладываем помощь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грибов стало мутить или подступает рвота, это уже тревожный сигнал. Нельзя ждать, что всё пройдёт само: взрослым нужно сразу обратить внимание.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Схватки или неприятная боль в животе после еды с грибами могут означать отравление. Ребёнку нужно сразу сказать об этом взрослому и ничего больше не есть.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животе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отравления грибами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отравление сразу звонят по номерам 103 или 112. В таких случаях лучше перестраховаться, чем надеяться, что всё пройдёт само.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Вызывают помощь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при грибном отравлении опасно. Нельзя ждать у окна и пить случайные лекарства: ребёнку нужна оценка врачей и, если потребуется, срочная медицинская помощь.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лечат дома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ребёнок пожаловался на тошноту или боль, взрослые прекращают есть грибы и внимательно следят за самочувствием. Медлить нельзя, даже если кажется, что всё несерьёзно.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сообщают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блюда, сырые грибы и, если возможно, их кусочки не выбрасывают. Это помогает врачам быстрее понять причину недомогания и выбрать правильную помощь.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остатки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взрослые при плохом самочувствии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грибник ищет грибы подальше от дорог, мусора и дыма. Он понимает, что даже красивый гриб рядом с грязным местом может оказаться небезопасным.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 чистые места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аккуратно срезает или выкручивает грибы, не ломает мох и не разбрасывает находки. Для него лес — не кладовая, а дом, который нужно уважать.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лес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кладёт в корзину лишь те грибы, которые узнаёт без сомнений. Если вид хоть немного необычный, гриб остаётся в лесу и никого не подводит.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Берёт только знакомое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грибник не отправляется в лес один. Он идёт рядом со взрослыми, слушает их советы и не стесняется задавать вопросы, если что-то не понял.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вместе со взрослыми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грибник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одежду, обувь, воду и корзину. Ребёнок надевает удобные вещи, а взрослый берёт телефон и заранее продумывает маршрут, чтобы прогулка была спокойной.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собираемся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грибы, нельзя брать незнакомые находки и нельзя молчать, если что-то тревожит. Эти три правила лучше помнить ещё дома, как любимую считалочку.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вспоминаем правила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не отставать от взрослых и всё время держаться рядом. Если что-то кажется странным, ребёнок сразу говорит об этом, а не идёт проверять сам.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держимся вместе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походом в лес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грибами ходят только вместе со взрослыми. Они помогают не потеряться, проверяют находки и вовремя замечают опасные места, чтобы прогулка осталась безопасной и спокойной.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 взрослыми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кладут лишь те грибы, которые ребёнок и взрослый знают точно. Если гриб похож, но вызывает сомнение, его лучше оставить в лесу.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знакомые грибы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вопросе гриб не отправляется в корзину. Это самое простое и надёжное правило: осторожность спасает здоровье лучше, чем любопытство и спешка.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Сомневаешься — не бери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легко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любит внимательных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сбор грибов — это спокойствие, осторожность и уважение к лесу. Если идти со взрослыми, брать только знакомые грибы и не рисковать, прогулка станет приятной и безопасной.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2026-05-26T00:23:14Z</dcterms:created>
  <dcterms:modified xsi:type="dcterms:W3CDTF">2026-05-26T00:23:14Z</dcterms:modified>
</cp:coreProperties>
</file>