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разнообразия исторического, экономического и культурного развития Европы.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развития европейских стран: основные темы и задачи урока
</a:t>
            </a:r>
            <a:endParaRPr lang="en-US" sz="34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становление европейских государств
</a:t>
            </a:r>
            <a:endParaRPr lang="en-US" sz="2872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прошли долгий путь от античных государств и средневековых королевств до современных демократий, создавая единое культурное пространство с уникальными особенностями.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и Возрождение: ключевые этапы развития Европы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феодальная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Господство знати, вассальные отношения и зависимость крестьян формировали основу общества, ограничивая социальную мобильность.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городов как деловых центров усилило экономические связи и заложило основы освоения новых экономических моделей.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эпохи Возрождения (XIV–XV века)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гуманизма, искусств и науки привёл к формированию новых взглядов на общество и человека.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Возрождения на Европу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новых идей способствовало развитию государств и культурному обновлению континента.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фабрик и паровых машин ускорило производство, повысило производительность и радикально изменило экономическую структуру обществ.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 её влияние на Европу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связала регионы, способствовала быстрому перемещению товаров и людей, что стимулировало рост городов.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привела к формированию современного рабочего класса с новыми социальными потребностями и проблемами.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крупных промышленных центров положило начало технологическому прогрессу и смене традиционной экономики.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64408"/>
            <a:ext cx="4598400" cy="1766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экономической структуры крупнейших стран Европы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секторов экономики и уровень безработицы в ведущих европейских странах отражают региональные особенности развития.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услуг доминирует на западе Европы, тогда как агросектор сохраняет вес в восточной и южной части региона.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Евростат,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экономики Европы по объёму ВВП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лидирует по объёму ВВП, обеспечивая треть производства всей Европы.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мощности концентрируются в Германии и странах Западной Европы при более скромных показателях у южных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банк,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7736" y="1733225"/>
            <a:ext cx="3156028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 и особенности государственной структуры разных государств формируют различные подходы к управлению обществом.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правления отражает историческое и культурное многообразие Европы, влияя на политическую стабильность и управление.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политический справочник, 2023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системы европейских стран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Европы: история и современность
</a:t>
            </a:r>
            <a:endParaRPr lang="en-US" sz="2288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 Евросоюза
</a:t>
            </a:r>
            <a:pPr algn="l" indent="0" marL="0">
              <a:lnSpc>
                <a:spcPct val="90000"/>
              </a:lnSpc>
              <a:buNone/>
            </a:pPr>
            <a:r>
              <a:rPr lang="en-US" sz="153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официально признаёт 24 языка, что подчёркивает уникальное лингвистическое многообразие региона и требует особого внимания к сохранению культурной идентичности.
</a:t>
            </a:r>
            <a:endParaRPr lang="en-US" sz="1537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традиции и общество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европейских странах представлены основные мировые религии, что формирует богатую социально-культурную мозаику с разнообразием обычаев и церковных праздников.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музеи Европы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 в Париже, Прадо в Мадриде и Уффици во Флоренции сохраняют шедевры разных эпох, являясь символами художественного и исторического наследия континента.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европейских странах медицинская помощь доступна всем гражданам, что улучшает общее здоровье населения и снижает социальное неравенство.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Универсальное здравоохранение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Бесплатное или доступное образование для всех уровней способствует формированию квалифицированных кадров и инновационному развитию общества.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 ключ к развитию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оказывают помощь пенсионерам, инвалидам и семьям с детьми, обеспечивая социальную стабильность и защиту.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уязвимых групп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политика в Европе: забота и поддержка граждан
</a:t>
            </a:r>
            <a:endParaRPr lang="en-US" sz="29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жизни и политики Северной Европы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стабильность и устойчивое развитие создают надёжную основу для высокого качества жизни в северных странах.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Демократические институты здесь работают эффективно, обеспечивая равные права и участие граждан в управлении государством.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доступ к бесплатной медицине и образованию способствует социальной защищённости и благополучию населения.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Европа: модернизация экономики и интеграционные процессы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годы: распад социалистического блока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реформ по переходу к рыночной экономике, приватизация государственных предприятий и установление демократических институтов.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 Европейский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2004–2007 годах страны региона вошли в ЕС, что открыло новые возможности для торговли и финансовой поддержки развития.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прогресс, сохраняются проблемы с инфраструктурой, разрывом в доходах и значительной трудовой миграцией.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95175"/>
            <a:ext cx="387900" cy="34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86775"/>
            <a:ext cx="387900" cy="34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региона сталкиваются с крупными финансовыми обязательствами, затрудняющими экономический рост и инвестиции.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государственный долг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особенно страдает от нехватки рабочих мест, что влияет на демографическую и социальную ситуацию.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безработицы среди молодежи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формирует до 15% ВВП отдельных стран, поддерживая экономику и создавая рабочие места.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 ключевой сектор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экологически устойчивых технологий и модернизация инфраструктуры открывают новые возможности для регионального роста.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«зеленой» экономики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Европа: экономические сложности и новые возможности
</a:t>
            </a:r>
            <a:endParaRPr lang="en-US" sz="23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Высокотехнологичная промышленность региона включает машиностроение, автомобилестроение и электронику, задавая стандарты европейского производства.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профессионального образования поддерживает подготовку квалифицированных кадров, что обеспечивает конкурентоспособность предприятий.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инвестиции в научные исследования и инновационные проекты способствуют развитию новых технологий и продуктов.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занимает лидирующую позицию по объему экспорта в Европе, превышая 1,5 трлн евро в 2022 году, что подтверждает её экономическую мощь.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Европа: промышленное развитие и инновации
</a:t>
            </a:r>
            <a:endParaRPr lang="en-US" sz="24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Миграция: современные вызовы и перспективы для европейских стран
</a:t>
            </a:r>
            <a:endParaRPr lang="en-US" sz="2241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2015 года поток мигрантов из Ближнего Востока и Африки значительно увеличился, особенно в такие страны, как Германия и Швеция. Это вызвало необходимость адаптации систем социальной поддержки и образования.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миграция по ЕС сопровождается интеграционными вызовами, включая языковое обучение и создание рабочих мест. Страны разрабатывают программы для успешного включения мигрантов в экономику и общество.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политика Европы и её влияние на развитие
</a:t>
            </a:r>
            <a:endParaRPr lang="en-US" sz="224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возобновляемым источникам энергии
</a:t>
            </a:r>
            <a:pPr algn="l" indent="0" marL="0">
              <a:lnSpc>
                <a:spcPct val="90000"/>
              </a:lnSpc>
              <a:buNone/>
            </a:pPr>
            <a:r>
              <a:rPr lang="en-US" sz="158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активно внедряют солнечную и ветровую энергию, снижая зависимость от ископаемых ресурсов и уменьшая выбросы углекислого газа.
</a:t>
            </a:r>
            <a:endParaRPr lang="en-US" sz="158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зеленого транспорта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растет использование электромобилей и общественного транспорта на экологически чистых видах топлива, что улучшает качество воздуха.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 сокращение отходов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Швеция лидируют по объёмам переработки отходов, внедряя эффективные системы сортировки и утилизации бытового мусора.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трансформация европейских стран: примеры и перспективы
</a:t>
            </a:r>
            <a:endParaRPr lang="en-US" sz="2241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цифровой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мобильных приложений и бесконтактных платежей стимулирует рост цифровых рынков, способствуя развитию инновационных технологий и повышению качества жизни.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Электронное правительство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Евросоюза внедряют электронные услуги для граждан, повышая доступность и скорость получения информации. Эстония — пример полного перехода 99% государственных услуг в онлайн.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различия между регионами Европы (доход на душу населения)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доход отмечается в Северной и Западной Европе, что отражает уровень развития экономики и социальной защиты.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Существенные различия в доходах указывают на необходимость поддержки менее развитых регионов для сокращения экономического неравенства.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Евростат, 2021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молодежи Европы получает среднее образование, что создает основу для квалифицированной рабочей силы и социальной интеграции.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Высшее образование охватывает более трети молодежи, способствуя научно-техническому прогрессу и инновационной активности регионов.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Erasmus+ расширяет академические обмены между странами, поддерживая международное сотрудничество и культурный обмен с 1987 года.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системы образования в развитие европейских стран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в Евросоюзе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 обеспечивает свободу передвижения, общие рынки и программы поддержки, способствуя экономическому развитию и стабильности региона.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сотрудничество и интеграционные процессы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в науке и безопасности, работа через Шенгенскую зону и Совет Европы позволяют странам эффективно справляться с общими вызовами.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Европы: вызовы и новые горизонты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развития Европы зависит от баланса традиций и инноваций, реализации реформ и укрепления сотрудничества между странами для преодоления современных вызовов.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2026-05-10T18:00:27Z</dcterms:created>
  <dcterms:modified xsi:type="dcterms:W3CDTF">2026-05-10T18:00:27Z</dcterms:modified>
</cp:coreProperties>
</file>