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Хордовые. Надкласс Рыбы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 рыбы: строение, жизнь и значение в 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 рыбы в мире животных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объединяют животных с общими признаками строения, а рыбы — их древняя и особенно успешная водная группа. На уроке разберём, как устроены рыбы и почему их тело приспособлено к жизни в воде.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типа Хордовые
</a:t>
            </a:r>
            <a:endParaRPr lang="en-US" sz="2212" dirty="0"/>
          </a:p>
        </p:txBody>
      </p:sp>
      <p:sp>
        <p:nvSpPr>
          <p:cNvPr id="12" name="Text 2"/>
          <p:cNvSpPr txBox="1"/>
          <p:nvPr/>
        </p:nvSpPr>
        <p:spPr>
          <a:xfrm>
            <a:off x="644562" y="1063862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 — упругий осевой стержень, который поддерживает тело и служит опорой при движении. У позвоночных она чаще всего заменяется позвоночником по мере роста организма.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44562" y="1861836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хордовых расположена на спинной стороне тела и имеет форму трубки. Из неё формируются головной и спинной мозг, управляющие работой органов и движениями.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44562" y="2659824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зародышей многих хордовых есть жаберные щели. У рыб они сохраняются и помогают дыханию, а у других групп во взрослом состоянии могут исчезать или изменяться.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44549" y="3457820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хордовых есть хвостовой отдел тела, расположенный за анальным отверстием. Он особенно важен для движения в воде, где хвост помогает сохранять скорость и направление.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44536" y="4255815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признаки показывают общий план строения хордовых. Он объединяет очень разные группы животных и помогает понять, почему рыбы считаются одной из древнейших ветвей позвоночных.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рыбы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4171200" y="9900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обычно делится на голову, туловище и хвост. Такое строение помогает уменьшать сопротивление воды и делает движение более быстрым и точным.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4171225" y="178534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на голове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голове расположены рот, глаза и ноздри. У костных рыб здесь заметны жаберные крышки, которые защищают жабры и участвуют в дыхательных движениях.
</a:t>
            </a:r>
            <a:endParaRPr lang="en-US" sz="1268" dirty="0"/>
          </a:p>
        </p:txBody>
      </p:sp>
      <p:sp>
        <p:nvSpPr>
          <p:cNvPr id="14" name="Text 4"/>
          <p:cNvSpPr txBox="1"/>
          <p:nvPr/>
        </p:nvSpPr>
        <p:spPr>
          <a:xfrm>
            <a:off x="4171200" y="258069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плавники удерживают равновесие и помогают поворачивать, а непарные — поддерживают движение вперёд и устойчивость тела. Особенно важен хвостовой плавник.
</a:t>
            </a:r>
            <a:endParaRPr lang="en-US" sz="1268" dirty="0"/>
          </a:p>
        </p:txBody>
      </p:sp>
      <p:sp>
        <p:nvSpPr>
          <p:cNvPr id="15" name="Text 5"/>
          <p:cNvSpPr txBox="1"/>
          <p:nvPr/>
        </p:nvSpPr>
        <p:spPr>
          <a:xfrm>
            <a:off x="4171200" y="3376045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чешуёй и слизью. Эти покровы уменьшают трение о воду, защищают кожу от повреждений и помогают рыбе двигаться без лишних затрат энергии.
</a:t>
            </a:r>
            <a:endParaRPr lang="en-US" sz="1268" dirty="0"/>
          </a:p>
        </p:txBody>
      </p:sp>
      <p:sp>
        <p:nvSpPr>
          <p:cNvPr id="16" name="Text 6"/>
          <p:cNvSpPr txBox="1"/>
          <p:nvPr/>
        </p:nvSpPr>
        <p:spPr>
          <a:xfrm>
            <a:off x="4171225" y="41714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рыбы тесно связано с водной средой. Каждая часть тела работает так, чтобы облегчить плавание, защитить организм и сохранить устойчивость.
</a:t>
            </a:r>
            <a:endParaRPr lang="en-US" sz="1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рыбы и их 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системы органов обеспечивают жизнь рыбы в воде и как они связаны между собой.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органов у рыб работают согласованно и обеспечивают жизнь в водной среде.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«Рыбы»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извлекают кислород из воды, а волнообразные движения тела и хвоста обеспечивают плавание. Плавники помогают удерживать направление, а у костных рыб плавательный пузырь облегчает удержание глубины.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«Рыбы»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способа помогают рыбе приспосабливаться к воде: дыхание жабрами и движение за счёт тела с плавниками.
</a:t>
            </a:r>
            <a:endParaRPr lang="en-US" sz="20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группы рыб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включают акул и скатов, а костные представлены огромным числом видов, встречающихся почти во всех водоёмах мира.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значительно разнообразнее и многочисленнее, чем хрящевые.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сравнительная характеристика рыб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26157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Хрящевой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рыб скелет образован хрящом, а не костной тканью. Такое строение делает тело более гибким и подходит для активного плавания и резких поворотов.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5666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 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плакоидной чешуёй, поэтому поверхность тела становится более гладкой и обтекаемой. Это уменьшает сопротивление воды и облегчает быстрое движение.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975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часто расположен на нижней стороне головы. Такое строение удобно для захвата добычи со дна или из толщи воды, особенно у хищных видов.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63858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без крышек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хрящевых рыб нет жаберных крышек. Жабры открываются наружу отдельными щелями, что отличает их от большинства костных рыб.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97950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хрящевым рыбам относятся акулы и скаты. Многие из них живут в морях, а среди них особенно много хищников, которые играют важную роль в морских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334361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костных рыб внутренний скелет образован костной тканью. Это обеспечивает прочную опору телу и позволяет разнообразить формы и размеры видов.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75218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крышки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крышки защищают жабры и помогают прокачивать воду. Благодаря этому дыхание становится более эффективным, особенно в спокойной или слабо проточной воде.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097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развитый плавательный пузырь помогает удерживать нужную глубину без постоянных усилий. Это важное приспособление для экономного передвижения в толще воды.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56985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костным рыбам относятся карась, окунь, щука, сельдь, треска и лещ. Эта группа самая многочисленная среди рыб и очень разнообразна по строению и образу жизни.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97874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живут и в пресной, и в солёной воде. Одни держатся у поверхности, другие — в толще воды или у дна, что связано с особенностями питания и 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рыб и приспособления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условия среды влияют на внешнее строение и поведение рыб.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разные условия среды, тем заметнее различаются форма тела, окраска и органы чувств рыб.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«Приспособления рыб»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организме рыбы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пища проходит через органы пищеварения рыбы и чем различается этот путь у хищных и растительноядных видов.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рыбы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в водной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рыбе замечать движение, силуэт и расстояние до предметов. В прозрачной воде это особенно важно: так рыба быстрее находит добычу и успевает уйти от опасности. На рисунке хорошо видны глаза и общий контур головы.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Ноздри, рот и 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у рыб связаны с обонянием, а не с дыханием. По запахам рыба может находить корм, узнавать соседей по стае и ориентироваться в воде. На изображении можно выделить ноздри и рот как важные ориентиры на голове.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как «датчик»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проходит вдоль тела и улавливает колебания, которые создают другие животные и потоки воды. Благодаря ей рыба не сталкивается с препятствиями, держится в стае и чувствует приближение врага даже в мутной воде.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рыб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Нерест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рыбы выбирают подходящее место и откладывают икру в воду или на дно.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икры выходит личинка. Она мало похожа на взрослую рыбу и некоторое время живёт за счёт запасов в желточном мешке.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оно наружное: самка мечет икру, а самец выпускает молоки. У некоторых хрящевых рыб оплодотворение внутреннее.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рыба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формируются плавники, чешуя и другие признаки взрослой особи. Забота о потомстве у большинства рыб выражена слабо.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Плодовитость рыб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икринок у рыб сильно различается и зависит от вида и условий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риск гибели потомства, тем больше икры производит рыба, чтобы сохранить вид.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биологии для школьного курса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в природе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поедают беспозвоночных, мелких рыб и водные растения, а сами становятся добычей птиц, млекопитающих и крупных хищников.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в водоёмах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Регулируя численность других организмов, рыбы помогают сохранять устойчивость экосистемы и не дают отдельным видам резко размножаться.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питание, рост и выделения рыбы участвуют в перемещении веществ по цепям питания и влияют на состояние воды и донных отложений.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всех жителей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или уменьшение численности рыб сразу отражается на других обитателях водоёма, поэтому их роль в природе особенно велика.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для человека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продукт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ценится как источник белка, жиров и витаминов. Она входит в рацион многих людей и используется для приготовления разнообразных блюд.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рыбы получают рыбий жир, а также сырьё для пищевой и медицинской промышленности. Отходы перерабатывают в корм для животных.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и любительский лов рыбы обеспечивает людей продуктами и поддерживает работу многих предприятий, связанных с переработкой улова.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рыбу разводят в прудах, бассейнах и специальных хозяйствах. Это помогает получать продукцию и снижать нагрузку на природные водоёмы.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рыбы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приведены примеры рыб, численность которых уменьшается из-за воздействия человека и разрушения мест обитания.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рыб возможно только при защите водоёмов, нерестилищ и строгом соблюдении правил вылова.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охране природы и рыболовству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влияет на рыб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73394" y="1061783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 промышленные стоки ухудшают качество воды, уменьшают количество кислорода и делают среду опасной для икры, мальков и взрослых рыб.
</a:t>
            </a:r>
            <a:endParaRPr lang="en-US" sz="1017" dirty="0"/>
          </a:p>
        </p:txBody>
      </p:sp>
      <p:sp>
        <p:nvSpPr>
          <p:cNvPr id="14" name="Text 3"/>
          <p:cNvSpPr txBox="1"/>
          <p:nvPr/>
        </p:nvSpPr>
        <p:spPr>
          <a:xfrm>
            <a:off x="673394" y="1865830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интенсивный вылов сокращает численность популяций быстрее, чем рыбы успевают восстановиться. Особенно уязвимы редкие и медленно размножающиеся виды.
</a:t>
            </a:r>
            <a:endParaRPr lang="en-US" sz="1017" dirty="0"/>
          </a:p>
        </p:txBody>
      </p:sp>
      <p:sp>
        <p:nvSpPr>
          <p:cNvPr id="15" name="Text 4"/>
          <p:cNvSpPr txBox="1"/>
          <p:nvPr/>
        </p:nvSpPr>
        <p:spPr>
          <a:xfrm>
            <a:off x="673394" y="2669865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стоки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нагретой воды изменяет температурный режим водоёма. Для многих видов это стресс, а иногда и причина исчезновения привычных кормовых и нерестовых участков.
</a:t>
            </a:r>
            <a:endParaRPr lang="en-US" sz="1017" dirty="0"/>
          </a:p>
        </p:txBody>
      </p:sp>
      <p:sp>
        <p:nvSpPr>
          <p:cNvPr id="16" name="Text 5"/>
          <p:cNvSpPr txBox="1"/>
          <p:nvPr/>
        </p:nvSpPr>
        <p:spPr>
          <a:xfrm>
            <a:off x="673394" y="3473897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русел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Плотины, спрямление рек и застройка берегов разрушают места, где рыбы мечут икру и выводят потомство, поэтому численность резко падает.
</a:t>
            </a:r>
            <a:endParaRPr lang="en-US" sz="1017" dirty="0"/>
          </a:p>
        </p:txBody>
      </p:sp>
      <p:sp>
        <p:nvSpPr>
          <p:cNvPr id="17" name="Text 6"/>
          <p:cNvSpPr txBox="1"/>
          <p:nvPr/>
        </p:nvSpPr>
        <p:spPr>
          <a:xfrm>
            <a:off x="673394" y="4277929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вод, заповедники, охрана нерестовых участков и соблюдение правил рыболовства помогают сохранить рыбные ресурсы и здоровье водоёмов.
</a:t>
            </a:r>
            <a:endParaRPr lang="en-US" sz="10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рыбу от других позвоночных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характерных признаках рыб: среде обитания, дыхании, движении, покровах тела и способе размножения.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 хордовые: главное, что нужно запомнить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 — древняя и очень разнообразная группа хордовых. Их строение, дыхание, движение и размножение тесно связаны с жизнью в воде и показывают, как животные приспосабливаются к среде.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2026-05-29T19:51:41Z</dcterms:created>
  <dcterms:modified xsi:type="dcterms:W3CDTF">2026-05-29T19:51:41Z</dcterms:modified>
</cp:coreProperties>
</file>