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философия: как стихотворение становится формой размышления
</a:t>
            </a:r>
            <a:endParaRPr lang="en-US" sz="253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может думать вместе с читателем.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поэзия стала языком философской мысли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философия выросла из традиции, где миф, образ и афоризм помогали говорить о мире глубже прямого определения. В русской лирике этот способ мышления особенно заметен у Тютчева, Блока, Пастернака, Мандельштама и Цветаевой.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литературы XIX–XX веков, школьный курс литературы.
</a:t>
            </a:r>
            <a:endParaRPr lang="en-US" sz="63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и направления поэтической философии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поэт сохраняет собственный ракурс философского вопроса и свою художественную систему.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 единую модель, а несколько устойчивых центров, через которые поэтическая философия раскрывает мир и человека.
</a:t>
            </a:r>
            <a:endParaRPr lang="en-US" sz="11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поэзия подходит для философского размышления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не спешит давать окончательный ответ: она удерживает многозначность, сомнение и внутреннее напряжение, которые трудно передать в строгом определении.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Метафора, ритм и интонация позволяют выражать не только мысль, но и способ ее рождения — движение от переживания к пониманию.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Пауза, звук и перенос строки часто важнее прямого утверждения: именно они создают ощущение недосказанности, которое соответствует сложным темам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форма не упрощает опыт, а сохраняет его противоречивость, поэтому философская идея в стихотворении звучит живо и убедительно.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как способ думать о мире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знание
</a:t>
            </a:r>
            <a:pPr algn="ctr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света в лирике часто связан не только с ясностью, но и с попыткой увидеть скрытый смысл происходящего. Он помогает говорить о знании, надежде и внутреннем просветлении без прямых формул.
</a:t>
            </a:r>
            <a:endParaRPr lang="en-US" sz="1016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выбор
</a:t>
            </a:r>
            <a:pPr algn="ct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дороги превращает движение в размышление о судьбе и решении, которое нельзя отменить. Такой образ объединяет внешний путь и внутреннее изменение человека, делая мысль наглядной и напряженной.
</a:t>
            </a:r>
            <a:endParaRPr lang="en-US" sz="1019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мысль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и Пастернака пейзаж нередко становится не описанием природы, а моделью духовного процесса. Ветер, вода, ночь или огонь помогают показать, как рождается и меняется философский взгляд.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как носитель философской позиции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лица, но его переживание выходит за пределы частной эмоции и становится размышлением о мире, времени, памяти и смысле существования.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глубину создают отношения между «я» и «ты», человеком и природой, личной волей и историей. В этом напряжении раскрывается мировоззрение автора.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позиция в лирике не произносится как тезис. Она проявляется в голосе, интонации, выборе слов и в том, как герой переживает границу между надеждой и сомнением.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философский смысл в стихотворении
</a:t>
            </a:r>
            <a:endParaRPr lang="en-US" sz="233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переживание превращается в общую мысль через форму стихотворения.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60" y="1547825"/>
            <a:ext cx="310050" cy="41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6226" y="1547825"/>
            <a:ext cx="310050" cy="41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4922" y="1547825"/>
            <a:ext cx="361725" cy="41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8035" y="1547825"/>
            <a:ext cx="310050" cy="413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поэтической философии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связана с необратимостью, повторением и изменением человека. Лирика показывает, как мгновение становится опытом памяти и одновременно напоминает о конечности жизни.
</a:t>
            </a:r>
            <a:endParaRPr lang="en-US" sz="115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стихотворении соединяет личную биографию и исторический опыт. Через деталь или символ прошлое не исчезает, а продолжает влиять на настоящее и на самоощущение героя.
</a:t>
            </a:r>
            <a:endParaRPr lang="en-US" sz="1101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поэзии редко сводится к признанию. Она раскрывает глубину человеческой связи, уязвимость, верность и драму выбора между чувством и внутренней свободой.
</a:t>
            </a:r>
            <a:endParaRPr lang="en-US" sz="116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лирике часто связана не с легкостью, а с ответственностью. Поэт показывает, что самостоятельность требует нравственного решения и готовности принять его последствия.
</a:t>
            </a:r>
            <a:endParaRPr lang="en-US" sz="1179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и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позволяют говорить о пределе человеческого опыта без прямой декларации. Поэтический язык удерживает тревогу, не разрушая достоинства и глубины переживания.
</a:t>
            </a:r>
            <a:endParaRPr lang="en-US" sz="10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художественное средство в поэтической философии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философская тема в лирике раскрывается через разные приемы и создает особый смысловой эффект.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возникает не из темы самой по себе, а из того, как именно она организована художественно.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поэтическим текстам русской литературы XIX–XX веков.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 поэтической философии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шире прямого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 исчерпывается одним толкованием: он сохраняет скрытый смысл и допускает несколько уровней чтения. Благодаря этому один образ может соединять личное переживание и универсальную идею.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культура Серебряного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Серебряного века символ особенно важен, потому что помогает говорить о тревоге эпохи, ожидании перемен и поиске высшего смысла. Так стихотворение становится пространством мысли.
</a:t>
            </a:r>
            <a:endParaRPr lang="en-US" sz="11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теоретических положений о языке лирики и философской поэзии.
</a:t>
            </a:r>
            <a:endParaRPr lang="en-US" sz="73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поэтический образ: в чем разница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философская мысль в лирике соединяет точность анализа и художественную многозначность.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уточняет мысль, а образ делает ее ощутимой; вместе они позволяют лирике быть и точной, и глубокой.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Ф. И. Тютчева философская лирика раскрывает тайну природы и космоса: явления мира у него становятся образом скрытого порядка, недоступного прямому рациональному объяснению.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 связывает философское переживание с историей и судьбой эпохи; его лирика передает ощущение перелома времени, тревоги и трагической неустойчивости мира.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литературная традиция поэтической философии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Пастернак сосредоточен на ценности живого существования, нравственном выборе и ответственности человека, для которого каждое мгновение жизни обладает внутренней значимостью.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Э. Мандельштам и М. И. Цветаева по-разному развивают эту линию: у одного центр — память культуры и сила слова, у другой — свобода, любовь и личная независимость.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тематическое обобщение по творчеству Ф. И. Тютчева, А. А. Блока, Б. Л. Пастернака, О. Э. Мандельштама и М. И. Цветаевой.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преобладают у русских поэтов-философов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акценты у разных авторов смещаются, но все они сохраняют связь с вопросами человека и 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философская проблематика в поэзии получает разные доминанты: от космоса и истории до памяти, любви и свободы.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философия и экзистенциальный опыт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философия особенно убедительна там, где человек переживает конечность, утрату, одиночество и страх перед будущим; лирика не устраняет тревогу, а дает ей форму.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удерживает внутреннее напряжение без упрощения: вместо готового ответа оно показывает, как рождается вопрос о смысле, долге и человеческом достоинстве.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философская лирика так тесно связана с личной ответственностью: в ней важны не абстрактные идеи, а выбор человека в предельной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Звук, ритм и пауза как носители смысла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Звукопись, аллитерация и повтор создают особую интонацию, которая направляет чтение: мысль может ускоряться, замедляться или приобретать тревожное напряжение еще до полного понимания слов.
</a:t>
            </a:r>
            <a:endParaRPr lang="en-US" sz="1036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Цезура, перенос строки и пауза помогают передать сомнение, разрыв и недосказанность; в философской лирике смысл рождается не только в лексике, но и в самом звучании речи.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философский смысл стихотворения
</a:t>
            </a:r>
            <a:endParaRPr lang="en-US" sz="2224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показывает, как от наблюдения за формой перейти к философской интерпретации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упрощает понимание поэтической философии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чтение начинается там, где стихотворение сводят к красивой цитате или общим словам о «тайне» и «смысле», не замечая его внутренней композиции.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учета исторического контекста и авторской эпохи легко потерять точность: один и тот же образ в разных текстах несет разную философскую нагрузку.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Прямолинейное толкование символов тоже обедняет анализ, потому что художественный знак рассчитан на несколько уровней прочтения и не сводится к одной формуле.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разбор подменяет интерпретацию пересказом содержания, тогда как подлинное понимание требует внимания к форме, интонации и скрытому вопросу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философской лирики в школьном литературоведческом анализе.
</a:t>
            </a:r>
            <a:endParaRPr lang="en-US" sz="66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поэтической философии в литературе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эти функции проявляются одновременно: одно стихотворение может и объяснять, и переживать, и переоценивать привычные слова.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философия объединяет познание, этику, память и самоанализ, поэтому ее роль не ограничивается только эстетическим впечатлением.
</a:t>
            </a:r>
            <a:endParaRPr lang="en-US" sz="11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поэтической философии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поэтическая философия заметна не только в классической лирике, но и в песнях, кино, социальных сетях и коротких текстах, где особенно ценится смысловая плотность и точность образа.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различать метафору, символ и афоризм, а также видеть, как художественный язык выражает взгляды автора на человека, свободу, память и время.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 способ развивать не только логическое, но и образное мышление, необходимое для внимательного чтения сложных текстов и самостоятельной интерпретации.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способ философского мышления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философия показывает, что стихотворение способно не только передавать чувство, но и мыслить: через образ, ритм и символ оно помогает осмыслить время, память, свободу, любовь и смерть.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2026-05-20T04:23:49Z</dcterms:created>
  <dcterms:modified xsi:type="dcterms:W3CDTF">2026-05-20T04:23:49Z</dcterms:modified>
</cp:coreProperties>
</file>