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Perfect: что это за время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Past Perfect показывает более раннее действие в прошлом.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нужно Past Perfect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точно показать порядок событий: что случилось раньше, а что — позже. Оно часто встречается в рассказах, пересказах, диалогах и заданиях на чтение, поэтому важно уверенно узнавать его в тексте и строить самому.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нужен, когда в предложении есть два прошлых момента и важно не перепутать их порядок.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прошлом помогают показать, что одно событие произошло раньше другого.
</a:t>
            </a:r>
            <a:endParaRPr lang="en-US" sz="168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английской грамматики: Past Perfect используется для более раннего действия в прошлом.
</a:t>
            </a:r>
            <a:endParaRPr lang="en-US" sz="1381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Past Perfect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времени: основа had + третья форма глагола.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Past Perfect на примерах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Показываем, как одна и та же схема работает с разными лицами и сокращениями.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had всегда стоит третья форма смыслового глагола; форма had одинакова для всех лиц.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Past Perfect: had + V3.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Past Perfect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 моменту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показывает, что опыт или событие были уже к определённому прошлому моменту. Так удобно говорить о том, что успели сделать к началу урока или поездки.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время сопровождают before, after, by the time, when и already. Эти слова подсказывают, что нужно искать более раннее действие в прошлом.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другого события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нужен, когда одно действие уже завершилось до другого момента в прошлом. Это помогает читателю сразу понять, что произошло первым, а что — позже.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состояния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время объясняет, почему что-то оказалось именно так в прошлом: действие уже случилось, и именно оно повлияло на последующий результат, состояние или реакцию.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Past Perfect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помогают быстро заметить, что действие завершилось раньше другого события или указанного момента.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 этих сигналов подсказывает, что нужно искать предыдущее действие и проверять порядок событий.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маркеры времени для Past Perfect.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двух действий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событие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на линии времени ставят действие, которое завершилось раньше. Именно оно обычно получает форму Past Perfect и помогает объяснить, что было сделано до другого момента.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фильмом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I had eaten before the movie started ужин был раньше начала фильма. Эта пара легко запоминается, потому что два события идут в ясной последовательности.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событие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действие происходит позже и чаще всего выражается Past Simple. Такой контраст делает историю понятной: читатель видит не только факт, но и порядок событий.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строится по формуле: подлежащее + had + третья форма глагола. Эта схема остаётся одинаковой для всех лиц, поэтому её легко запомнить и применять в упражнениях.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had cleaned her room. They had finished the project. We had never seen snow before that winter. Во всех примерах видно, что смысловой глагол стоит в форме V3.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had не меняется, даже если подлежащее во множественном числе или в третьем лице. Именно поэтому нужно следить не за had, а за правильной третьей формой глагола.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сокращения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700" y="176375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образуется так: had not + V3. Например: He had not done his homework. Эта форма показывает, что действие не было завершено до другого момента в прошлом.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3725" y="143630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39925" y="417640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had not или hadn’t всё равно нужна третья форма глагола. Нельзя ставить вторую форму или инфинитив, иначе предложение станет грамматически неправильным.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39950" y="384895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2186738" y="2970075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на письме часто используют hadn’t. Например: We hadn’t met the new teacher. Сокращение делает фразу короче, но грамматический смысл остаётся тем же.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2186762" y="2642625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задать вопрос в Past Perfect, вспомогательный глагол had ставят в начало предложения. Это сразу показывает, что речь идёт о более раннем действии в прошлом.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had вперёд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выглядит так: Had + подлежащее + V3. Например: Had she left before you arrived? Had they seen the sign? Такая модель помогает быстро узнать время в задании.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вопроса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повторяют had: Yes, she had. No, they hadn’t. Эти короткие формы удобно использовать в диалогах, а также в упражнениях на понимание текста.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Past Perfect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Past Simple сообщает о факте в прошлом, а Past Perfect подчёркивает, что одно событие произошло раньше другого.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 для обычного прошлого действия, а Past Perfect — когда важно показать, что событие произошло раньше другого момента.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Past Simple и Past Perfect в школьной грамматике английского языка.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времени по количеству прошлых действий и их порядку.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295212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7150" y="3282462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95100" y="1442174"/>
            <a:ext cx="414000" cy="552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маркеры времени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Сигнализирует, что действие произошло раньше другого момента. В предложении помогает увидеть границу между двумя событиями и выбрать Past Perfect для более раннего из них.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5 p.m.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 конкретный срок, к которому действие уже было выполнено. Такие обозначения времени полезны в заданиях, где нужно соотнести событие с точным моментом.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already подчёркивает, что действие к указанному времени было сделано. В речи и письме оно часто стоит рядом с Past Perfect, усиливая смысл завершённости.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Маркёр just передаёт очень недавнее завершение действия. Он помогает показать, что событие произошло буквально перед другим прошлым моментом и связано с ним напрямую.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time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момент, к которому действие уже было завершено. Этот маркер особенно удобен в историях, где важно сравнить завершённость двух прошлых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в Past Perfect нужна третья форма: go — gone, see — seen, write — written, take — taken. Именно она стоит после had.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форма проще: основа + ed. Например: finish — finished, play — played, watch — watched. Здесь тоже используется только третья форма смыслового глагола.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третьей формы поставить вторую, предложение станет неверным. Поэтому важно запоминать не только значение времени, но и правильный вид каждой глагольной формы.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 — всё предложение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искать after had именно V3. Такой быстрый контроль помогает избежать типичных ошибок в письменных работах, тестах и пересказах.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жизни школьника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урока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моменту звонка ученик уже сдал проект, поэтому это действие нужно передать через Past Perfect. Оно произошло раньше начала урока и задаёт фон всей ситуации.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легко запомнить, потому что они похожи на обычный школьный день. Видно, как Past Perfect помогает точно расставить события по времени.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не успел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он подписать не успел, и это можно показать как более позднее или незавершённое действие. Так в одном сюжете видно сразу две разные прошлые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трудности чаще встречаются на уроках и в тестах. Чем выше столбец, тем полезнее повторить правило и потренировать примеры.
</a:t>
            </a:r>
            <a:endParaRPr lang="en-US" sz="152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ошибаются в форме глагола и в выборе времени. Это значит, что нужно отдельно тренировать V3 и порядок событий.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при изучении Past Perfect; значения условные, для наглядного сравнения.
</a:t>
            </a:r>
            <a:endParaRPr lang="en-US" sz="12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в рассказе и пересказе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Past Perfect помогает сразу обозначить то, что произошло раньше остальных действий. Благодаря этому читателю легче понять, как развивалась история и почему герои поступили именно так.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раннее событие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истории есть два прошлых момента, Past Perfect делает её яснее. Без него читателю приходится догадываться, что случилось раньше, а что позже.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рассказа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after, before, when и by the time подсказывают, как связаны прошлые действия. Они делают текст логичным и помогают не перепутать порядок событий при пересказе.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союзы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встречается рядом с because и so. Оно помогает показать причину состояния в прошлом: одно событие уже случилось, поэтому другое стало возможным или изменилось.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 последствий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запоминания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ниже показывают Past Perfect в утверждении, отрицании и вопросе. Все они построены по одной схеме: had + третья форма глагола.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типах предложений сохраняется одна основа времени: had + V3. Меняется только порядок слов и наличие not.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Past Perfect.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Perfect: главное без лишнего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нужен, чтобы показать более раннее действие в прошлом и точно выстроить порядок событий. Запомни схему had + V3 и проверяй, есть ли в предложении второй момент в прошлом.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2026-05-29T10:34:38Z</dcterms:created>
  <dcterms:modified xsi:type="dcterms:W3CDTF">2026-05-29T10:34:38Z</dcterms:modified>
</cp:coreProperties>
</file>