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представитель царства животных: обзор и основные темы
</a:t>
            </a:r>
            <a:endParaRPr lang="en-US" sz="2513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часть животного мира, обладающий уникальными биологическими и социальными особенностями.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человека в биологии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человека считали особым существом. С развитием науки признали его частью животного мира, что позволило понять биологическую природу человека и его эволюцию.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2850" y="397250"/>
            <a:ext cx="459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человека в биологической системе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993600" y="2928875"/>
            <a:ext cx="11754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Animalia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 царству животных, объединяющему многоклеточных, питающихся другими организмами.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22938" y="2468200"/>
            <a:ext cx="11754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Хордовые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Отличается наличием хордного стержня и спинного мозга, что является основой для развития сложных организмов.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252413" y="2005675"/>
            <a:ext cx="11754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Млекопитающие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Присутствие теплокровности, волос и молочных желез для вскармливания потомства.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881900" y="1550750"/>
            <a:ext cx="11754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Приматы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Характерно наличие хватательных рук с противопоставленным большим пальцем и развитое зрение.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511250" y="1035025"/>
            <a:ext cx="11754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Гоминиды и Вид Homo sapiens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человека разумного с его уникальными интеллектуальными способностями.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человека и животных: основные сходства
</a:t>
            </a:r>
            <a:endParaRPr lang="en-US" sz="2742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и физиологические черты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животные имеют сходные органы: сердце, легкие, печень и почки, а также костную и мышечную систему, обеспечивающие жизнедеятельность организма.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жизненные функции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дышат кислородом, передвигаются с помощью конечностей и обладают нервной системой, отвечающей за реакцию на окружающую среду.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Развитое мышление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способен к абстрактному мышлению и осознанию себя, что отличает его от других животных и даёт преимущества в решении сложных задач.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речь и коммуникация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Членораздельная речь позволяет передавать сложные идеи и эмоции, создавая богатую систему общения и сотрудничества.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общественная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традиций, законов и искусства формирует уникальную социальную структуру, уникальную для человеческого общества.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черты человека как вида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2850" y="397250"/>
            <a:ext cx="78717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человека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606575" y="3427975"/>
            <a:ext cx="1449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(около 4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первые прямоходящие предки человека с простыми орудиями труда.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238725" y="2999725"/>
            <a:ext cx="1449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(2,5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более сложных инструментов и примитивных форм речи.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856638" y="2532900"/>
            <a:ext cx="1449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(1,8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анатомии для эффективного передвижения и быстрая адаптация к среде.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478425" y="2084750"/>
            <a:ext cx="1449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и кроманьонцы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сложных орудий, ритуалов и зачатков культуры.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100263" y="1636625"/>
            <a:ext cx="1449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(приблизительно 200 тыс.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современного человека с развитым мозгом и высокоорганизованным обществом.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приматы: сходства и отличия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включают строение тела, хватательные руки и развитое бинокулярное зрение, обеспечивающее точность восприятия пространства.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состоят в большем объёме мозга, умении ходить прямо, развитом социальном взаимодействии и сложных способностях к обучению.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725" y="1406675"/>
            <a:ext cx="4815301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сходства человека и животных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некоторых физиологических параметров человека, приматов и других млекопитающих показывает общие биологические черты.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физиологических признаков объединяют человека с животным миром, подтверждая общие биологические основы.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8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сходство человека с шимпанзе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генетические различия создают уникальные человеческие качества, несмотря на близкое родство.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является ближайшим родственником шимпанзе среди всех животных, что отражает их эволюционную связь.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исследования, 2023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психических функций у человека
</a:t>
            </a:r>
            <a:endParaRPr lang="en-US" sz="2877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мышление позволяет решать абстрактные задачи и строить сложные логические цепочки, превосходя другие виды.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речь обеспечивают хранение и передачу знаний, способствуя культурному развитию и образованию.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помогает планировать будущее и создавать новые идеи, обеспечивая прогресс человеческой цивилизации.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сложные инструменты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создает разнообразные инструменты из камня, металла и дерева, совершенствуя их с течением времени. Современные технологии позволяют изготавливать машины, расширяя возможности воздействия на окружающую среду.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приматами простейших орудий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применяют палки и камни для добычи пищи и защиты, но не дорабатывают их форму. Такой примитивный инструментальный арсенал отражает начальные этапы технической деятельности животных.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Орудийная деятельность человека и животных: ключевые различия
</a:t>
            </a:r>
            <a:endParaRPr lang="en-US" sz="260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социализации человека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социальные сферы и взаимосвязи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языка и речи человека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речь состоит из сложной системы звуков и символов, позволяющей передавать мысли и чувства с высокой точностью и многогранностью.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используют ограниченные звуковые сигналы и жесты, которые не способны выражать сложные абстрактные идеи и эмоции.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осваивать множество языков, а также создавать новые искусственные языковые системы для коммуникации.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речи способствует формированию культуры, социальных связей и передаче знаний между поколениями.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культуры и традиций в развитии человека
</a:t>
            </a:r>
            <a:endParaRPr lang="en-US" sz="2376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как выражение человеческой души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живопись, музыку и литературу человек передает эмоции, опыт и идеи, создавая духовное наследие. Искусство отражает уникальность разных народов и эпох.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традиций и обычаев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объединяют людей, формируют чувство принадлежности к сообществу и обеспечивают передачу знаний и ценностей от поколения к поколению.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Сознание и самосознание человека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осознаёт себя как личность, способны анализировать свои действия и формировать цели, что отличает его от иных живых существ.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самосознания включает способность мечтать о будущем и строить планы, что обеспечивает адаптивность и прогресс.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сфера позволяет человеку испытывать сложные чувства и управлять своим поведением с учётом моральных норм.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37460"/>
            <a:ext cx="221100" cy="176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27633"/>
            <a:ext cx="221100" cy="19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адаптации человека к окружающей среде
</a:t>
            </a:r>
            <a:endParaRPr lang="en-US" sz="2607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одежды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Ношение одежды позволяет сохранять тепло и защищаться от неблагоприятных погодных условий, расширяя возможности обитания.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жилья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Возведение жилищ обеспечивает защиту от климата и хищников, создавая комфортные условия для жизни и развития общества.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сельского хозяйства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земли и выращивание растений обеспечивают стабильный источник пищи и способствуют развитию цивилизации.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охрана здоровья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здоровье и методах лечения повышают выживаемость и улучшают качество жизни в разных условиях.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 правила поведения создают основу для стабильного сосуществования и защищают права каждого человека.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Моральные стандарты формируют представления о справедливости, честности и ответственности, важные для взаимного уважения.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нормы поощряют доброту и поддерживают общие ценности в обществе, способствуя его развитию.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и соблюдение этих норм влияет на характер личности и ее взаимодействие с окружающими.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и этика в человеческом обществе
</a:t>
            </a:r>
            <a:endParaRPr lang="en-US" sz="294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обладает способностью к постоянному обучению на протяжении всей жизни, расширяя свои знания и создавая новые технологии.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учатся в основном через подражание и инстинкты, но их спектр освоения навыков и знаний значительно ограничен.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Обучаемость человека и животных: сравнение
</a:t>
            </a:r>
            <a:endParaRPr lang="en-US" sz="29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биологии человека для школьников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биологии помогает понять, как устроен организм и как поддерживать здоровье, что важно для повседневной жизни.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биологию формируется уважение к природным процессам и осознание своей ответственности перед окружающей средой.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знания помогают предупреждать болезни и улучшать качество жизни, развивая навыки самопомощи.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67152"/>
            <a:ext cx="9144000" cy="1803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6150" y="2883198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уникальный представитель царства животных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16150" y="3926204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сочетает биологические черты животных с исключительным сознанием и культурой. Изучение биологии помогает понять наше место в природе и ответственность за будущее планеты.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2026-05-09T00:34:36Z</dcterms:created>
  <dcterms:modified xsi:type="dcterms:W3CDTF">2026-05-09T00:34:36Z</dcterms:modified>
</cp:coreProperties>
</file>