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Исследуем, как растения сохраняют свои признаки и разнообразие через размножение.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цветковых растений: основные темы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половое размножение у растений?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– процесс слияния мужской и женской клеток-гаамет. У цветковых растений он ведёт к появлению семян и разнообразию видов, повышая приспособляемость к среде.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цветка: ключ к размножению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– мужские органы цветка
</a:t>
            </a:r>
            <a:pPr algn="ctr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состоят из пыльника и нити. Пыльник вырабатывает пыльцу – носитель мужских гамет, необходимых для оплодотворения.
</a:t>
            </a:r>
            <a:endParaRPr lang="en-US" sz="1292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Лепестки и чашелистики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Окрашенные лепестки привлекают опылителей, а чашелистики защищают внутренние части цветка от травм и высыхания.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– женский орган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включает рыльце, столбик и завязь. В завязи развивается яйцеклетка, готовая принять мужские гаметы для образования семени.
</a:t>
            </a:r>
            <a:endParaRPr lang="en-US" sz="13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образуют мужские гаметы в пыльнике, обеспечивая образование пыльцы, которая участвует в опылении.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тычинок и пестика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содержит рыльце для приёма пыльцы, столбик – проводящий путь, и завязь с яйцеклеткой для дальнейшего оплодотворения.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тычинок и пестика обеспечивает успешное половое размножение цветковых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— переносчик мужских гамет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пыльцевого зерна
</a:t>
            </a:r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состоит из вегетативной и генеративной клеток. Генеративная даёт начало сперматозоидам, которые участвуют в оплодотворении яйцеклетки.
</a:t>
            </a:r>
            <a:endParaRPr lang="en-US" sz="1283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распространения пыльцы
</a:t>
            </a:r>
            <a:pPr algn="ct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Пыльцу разносят ветер, насекомые и животные. Насекомые – главные переносчики для большинства цветковых растений.
</a:t>
            </a:r>
            <a:endParaRPr lang="en-US" sz="127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пыльцевой оболочки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оболочка защищает пыльцу от высыхания и травм, позволяя ей долго сохранять жизнеспособность при переносе.
</a:t>
            </a:r>
            <a:endParaRPr lang="en-US" sz="13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женских гамет: яйцеклетка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развивается внутри семязачатка, расположенного в завязи пестика, и готова к оплодотворению.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семязачатке формируется одна яйцеклетка, обеспечивающая начало нового растения после слияния с мужским гаметом.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созревании яйцеклетка сохраняет способность к слиянию в течение ограниченного времени, что важно для размножения.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семязачатка обеспечивает сохранность яйцеклетки до момента оплодотворения.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Опыление: перенос пыльцы на пестик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насекомых в опылении
</a:t>
            </a:r>
            <a:pPr algn="ct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другие насекомые переносят пыльцу с одного цветка на другой, способствуя оплодотворению и обмену генетической информацией.
</a:t>
            </a:r>
            <a:endParaRPr lang="en-US" sz="125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животных на опыление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мелкие млекопитающие тоже могут выступать опылителями, особенно в тропических и субтропических регионах.
</a:t>
            </a:r>
            <a:endParaRPr lang="en-US" sz="1252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вода как переносчики
</a:t>
            </a:r>
            <a:pPr algn="ctr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используют ветер или воду для переноса пыльцы, что характерно для менее ярких и менее ароматных цветов.
</a:t>
            </a:r>
            <a:endParaRPr lang="en-US" sz="132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цветковых растений зависят от насекомых для переноса пыльцы, это ключевой фактор размножения.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биологических исследований,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опыления: сравнительные данные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опыления насекомыми подчёркивает важность биоразнообразия и сохранения насекомых-опылителей.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и перекрестное опыление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— перенос пыльцы внутри одного цветка или растения, обеспечивающее размножение при отсутствии опылителей.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Перекрестное опыление происходит между разными растениями того же вида, что способствует генетическому разнообразию.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обмен при перекрёстном опылении улучшает адаптационные способности потомства.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снижает вариативность, но обеспечивает выживание в неблагоприятных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полового размножения цветковых растений
</a:t>
            </a:r>
            <a:endParaRPr lang="en-US" sz="2237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от цветка к семени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пыльцы и пыльцевая трубка: ключевые процессы
</a:t>
            </a:r>
            <a:endParaRPr lang="en-US" sz="2146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на рыльце начинает оживать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попадания пыльцы на рыльце пестика начинается активный рост пыльцевой трубки. Она прокладывает путь через ткани пестика, направляясь к семязачатку внутри завязи, чтобы доставить сперматозоиды.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тканей пестика происходит важное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пыльцевой трубки происходит вследствие взаимодействия клеток пестика и пыльцы, обеспечивая безопасный и целенаправленный путь сперматозоидам для оплодотворения.
</a:t>
            </a:r>
            <a:endParaRPr lang="en-US" sz="1184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Пыльцевая трубка — проводник сперматозоидов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Пыльцевая трубка служит своеобразным туннелем для мужских гамет. По ней два сперматозоида перемещаются к яйцеклетке, чтобы завершить процесс оплодотворения внутри песта.
</a:t>
            </a:r>
            <a:endParaRPr lang="en-US" sz="11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сперматозоид объединяется с яйцеклеткой для образования зиготы — будущего молодого растения. Этот этап запускает развитие нового организма.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 у цветковых растений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сперматозоид сливается с центральным ядром полового аппарата, образуя эндосперм — питательную ткань, обеспечивающую питание зародыша.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 — уникальный процесс, характерный только для покрытосеменных растений, что даёт им преимущество в адаптации и развитии.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семени и плода: ключевые стадии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зиготы формируется зародыш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претерпевает деления и превращается в маленький зародыш, который станет будущим растением. Этот процесс начинается сразу после оплодотворения внутри семязачатка.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питание семян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получают твёрдую оболочку, защищающую их от повреждений, и запас питательных веществ в эндосперме, позволяющий растению успешно прорасти при благоприятных условиях.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Завязь трансформируется в плод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 развитием зародыша завязь цветка изменяется, образуя плод, в котором формируются и защищаются семена от внешних воздействий.
</a:t>
            </a:r>
            <a:endParaRPr lang="en-US" sz="12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37324"/>
            <a:ext cx="4821300" cy="15102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функции семян и плодов в процессе размножения цветковых растений.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 плоды выполняют взаимодополняющие функции, способствуя выживанию и расселению растений.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семян и плодов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 и учебники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распространения семян и плодов
</a:t>
            </a:r>
            <a:endParaRPr lang="en-US" sz="2346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лёгкие семена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одуванчика оснащены пушистой структурой, позволяющей им подниматься и переноситься ветром на большие расстояния, расширяя ареал растения.
</a:t>
            </a:r>
            <a:endParaRPr lang="en-US" sz="1257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люди как распространители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семена и плоды, например яблоки и бурьян, разносятся животными, а человек способствует перемещению культурных растений в сельском хозяйстве и садоводстве.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способствует расселению семян кокоса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Кокосы могут плавать по воде, что позволяет им распространяться вдоль побережий и колонизировать новые территории далеко от родительских растений.
</a:t>
            </a:r>
            <a:endParaRPr lang="en-US" sz="12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для эффективного размножения цветковых растений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 разнообразные по форме лепестки служат визуальным сигналом для привлечения насекомых и птиц-опылителей.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Ароматные вещества и нектар выделяются цветками, что стимулирует посещение опылителей и повышает вероятность успешного опыления.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могут иметь специальные структуры — крылья, крючки или покрыты сочной оболочкой, что облегчает их перенос ветром, животными или другими способами.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эволюционные механизмы повышают шансы растения на выживание и распространение в разнообразных условиях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опылителей для жизненного цикла растений
</a:t>
            </a:r>
            <a:endParaRPr lang="en-US" sz="2472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— основные опылители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насекомые перелетают с цветка на цветок, собирая нектар и пыльцу, способствуя перекрёстному опылению и увеличению генетического разнообразия растений.
</a:t>
            </a:r>
            <a:endParaRPr lang="en-US" sz="11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численности опылителей влияет на урожай
</a:t>
            </a:r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популяций опылителей приводит к снижению плодоношения и ухудшению биологического разнообразия, что имеет негативные последствия для экосистем и сельского хозяйства.
</a:t>
            </a:r>
            <a:endParaRPr lang="en-US" sz="1075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летучие мыши как ночные и дневные опылители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птиц и летучих мышей играют ключевую роль, опыляя цветы в разное время суток, что расширяет возможности и времена успешного размножения растений.
</a:t>
            </a:r>
            <a:endParaRPr lang="en-US" sz="116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пестицидов наносит вред здоровью опылителей, снижая их численность и способность выполнять жизненно важные функции.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опылителям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 паразиты, такие как клещ варроа у пчёл, вызывают массовую гибель и ослабляют популяции опылителей по всему миру.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и фрагментация естественных мест обитания уменьшают доступность пищи и жилищ для разнообразных опылителей, угрожая их выживанию.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варьирование генетического материала у растений, что повышает их адаптивные возможности и сопротивляемость неблагоприятным условиям.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по репродукции растений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большая часть цветковых растений зависит от полового размножения для создания разнообразного и устойчивого потомства.
</a:t>
            </a:r>
            <a:endParaRPr lang="en-US" sz="12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полового размножения в жизни растений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цветковых растений — фундамент устойчивого развития и биологического разнообразия. Взаимодействие с опылителями и средой обеспечивает плодородие и распространение, важные для экосистем и человечества.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2026-05-08T10:11:17Z</dcterms:created>
  <dcterms:modified xsi:type="dcterms:W3CDTF">2026-05-08T10:11:17Z</dcterms:modified>
</cp:coreProperties>
</file>