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растительности: лесная растительность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ярусная система, климат и жизнь суши.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просто деревья, а сложная природная система. Его строение и состав зависят от климата, почв, рельефа и влаги, поэтому лес хорошо показывает связь природы и географии на карте России и мира.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природный комплекс и объект географического изучения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лесной растительности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леса — преобладание деревьев, формирующих сомкнутый полог. Именно он определяет освещённость, влажность и температурный режим внутри сообщества.
</a:t>
            </a:r>
            <a:endParaRPr lang="en-US" sz="132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по вертикали: деревья, кустарники, травы, мхи и лишайники занимают свои уровни. Такое разделение уменьшает конкуренцию и расширяет экологические ниши.
</a:t>
            </a:r>
            <a:endParaRPr lang="en-US" sz="1373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хвоя и ветви образуют подстилку, где накапливается органическое вещество. Здесь активно идут разложение и возврат питательных элементов в почву.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формируются медленно, но затем могут сохранять устойчивость очень долго. Их внешний облик меняется не сразу, а через постепенные природные процессы.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микроклимат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пологом леса меньше света, слабее ветер и ровнее влажность. Этот особый микроклимат позволяет жить видам, приспособленным к затенению и защищённой среде.
</a:t>
            </a:r>
            <a:endParaRPr lang="en-US" sz="13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Ярусное строение леса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образуют главный полог леса. Он задаёт общий уровень освещённости, задерживает ветер и смягчает перепады температуры в нижних слоях.
</a:t>
            </a:r>
            <a:endParaRPr lang="en-US" sz="1401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молодые деревья и кустарники. Они используют рассеянный свет, служат укрытием для животных и помогают сохранять устойчивость почвы.
</a:t>
            </a:r>
            <a:endParaRPr lang="en-US" sz="1404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занимают нижний надземный ярус и быстро реагируют на сезонные изменения. Весной именно здесь заметнее всего цветение и активный рост.
</a:t>
            </a:r>
            <a:endParaRPr lang="en-US" sz="1468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самой поверхности почвы развиваются мхи и лишайники. Они удерживают влагу, защищают почву от пересыхания и участвуют в формировании подстилки.
</a:t>
            </a:r>
            <a:endParaRPr lang="en-US" sz="1496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и грибница образуют скрытую часть леса. Микориза усиливает питание деревьев, помогая им получать воду и минеральные вещества.
</a:t>
            </a:r>
            <a:endParaRPr lang="en-US" sz="14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лесов России
</a:t>
            </a:r>
            <a:endParaRPr lang="en-US" sz="31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меняются породы деревьев, климат и богатство лесного покрова с севера на юг.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возрастает тепло, поэтому увеличиваются разнообразие пород, густота травяного покрова и общая сложность лесных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обобщение по природным зонам России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лесов по природным поясам мира
</a:t>
            </a:r>
            <a:endParaRPr lang="en-US" sz="26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лесного фонда планеты неравномерен: он определяется широтной зональностью, температурой и режимом увлажнения.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приходятся на тропический и северный хвойный пояса, где леса занимают огромные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как крупнейший лесной пояс
</a:t>
            </a:r>
            <a:endParaRPr lang="en-US" sz="3131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север Евразии и Северной Америки, образуя самый протяжённый лесной пояс Земли. Её границы определяются суровым климатом и длительной зимой.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короткое лето, бедные почвы и сравнительно невысокое видовое разнообразие. Медленное разложение органики замедляет круговорот веществ.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ель, сосна, пихта и лиственница. Эти деревья хорошо переносят холод, а их кроны и хвоя помогают экономить влагу в неблагоприятный сезон.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Напочвенный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широко распространены мхи, лишайники, черника и брусника. Они хорошо приспособлены к дефициту тепла, света и питательных веществ.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сообществе соседствуют хвойные и лиственные деревья: ель, сосна, берёза, осина, а местами дуб и липа. Такое сочетание делает лес более разнородным.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пород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тайгой нижние ярусы получают больше света, поэтому травяной покров здесь заметно богаче. Это создаёт условия для большего числа видов.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Подрост, кустарники и травы развиваются активнее, чем в северных хвойных лесах. В результате возрастает биологическое разнообразие и усложняется структура сообщества.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растительность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 смешанных лесах обычно плодороднее, а климат — менее суровый. Поэтому леса выглядят более густыми и поддерживают устойчивое разнообразие растений и животных.
</a:t>
            </a:r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условия
</a:t>
            </a:r>
            <a:endParaRPr lang="en-US" sz="13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формируются там, где тепла больше, а увлажнение остаётся достаточным. Эти условия особенно благоприятны для деревьев с крупными листовыми пластинками.
</a:t>
            </a:r>
            <a:endParaRPr lang="en-US" sz="1552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лесов характерны дуб, бук, клён, липа и ясень. Их кроны образуют плотный полог, а стволы обычно отличаются значительной мощностью.
</a:t>
            </a:r>
            <a:endParaRPr lang="en-US" sz="1740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аспект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 полного смыкания крон внизу особенно заметен травяной покров. Он быстро развивается, используя свет и влагу до затенения нижних ярусов.
</a:t>
            </a:r>
            <a:endParaRPr lang="en-US" sz="1724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отличаются выразительным сезонным обликом и высокой продуктивностью. Они особенно важны как место обитания многих видов и источник плодородных почв.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лесное сообщество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природную смену стадий от заселения участка до зрелого леса.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жизни в лесу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лесных растений листья широкие и тонкие: так они лучше улавливают рассеянный свет под пологом. Это помогает им сохранять фотосинтез даже в условиях сильного затенения.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вместо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хвойных пород игловидные листья уменьшают испарение воды и лучше переносят холодный сезон. Такая форма особенно полезна зимой, когда корни добывают влагу из промёрзшей почвы.
</a:t>
            </a:r>
            <a:endParaRPr lang="en-US" sz="1251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травы зацветают весной, пока кроны деревьев ещё не сомкнулись. В этот короткий период на лесной подстилке больше света, и растения успевают завершить развитие.
</a:t>
            </a:r>
            <a:endParaRPr lang="en-US" sz="1267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налёт, опушение листьев и мощные корни помогают удерживать влагу, защищают от перепадов температуры и обеспечивают питание. Такие признаки повышают устойчивость растений в лесной среде.
</a:t>
            </a:r>
            <a:endParaRPr lang="en-US" sz="12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режим в лесу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 лесу меняется неравномерно: даже небольшое снижение света резко меняет состав нижних ярусов и ограничивает рост светолюбивых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ярус, тем меньше света и тем сильнее преобладание тенелюбивых растений. Это напрямую определяет ярусность леса.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 и экологии леса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 и их функции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ярус участвует в жизни леса и в поддержании его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 не дублируют друг друга, а распределяют свет, влагу и пространство, что делает экосистему более устойчивой.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 и ботаники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лесной растительности и животного мира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плоды, почки и молодые побеги становятся пищей для насекомых, птиц и млекопитающих. Поэтому состав растений напрямую влияет на численность и разнообразие животных.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 гнездование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Подлесок, густые кроны и лесная подстилка создают безопасные места для отдыха, маскировки и размножения. Без таких укрытий многие виды теряют привычную среду обитания.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породами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зависят от конкретных лесных пород: белка использует семена хвойных, а глухарь связан с хвойными лесами и ягодниками, где находит корм и защиту.
</a:t>
            </a:r>
            <a:endParaRPr lang="en-US" sz="1605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расселяются ветром, водой и животными. Плоды, цепляющиеся семена и поедание ягод помогают видам заселять новые участки и поддерживать обновление леса.
</a:t>
            </a:r>
            <a:endParaRPr lang="en-US" sz="16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четырёх сезонах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лес быстро меняется: по стволам идёт сок, набухают почки, а на светлых участках появляются первые цветы. На фоне ещё редкой листвы особенно заметны влажная почва и прозрачность кроны.
</a:t>
            </a:r>
            <a:endParaRPr lang="en-US" sz="1047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полнота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лес выглядит наиболее густым и замкнутым: кроны смыкаются, свет проникает только пятнами, а растения накапливают максимум органического вещества. В это время участок кажется самым тенистым и насыщенным жизнью.
</a:t>
            </a:r>
            <a:endParaRPr lang="en-US" sz="993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листопад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лиственные породы постепенно теряют листву, и на земле быстро нарастает слой подстилки. Цвета становятся теплее, а лес словно меняет ритм: рост замедляется, но подготовка к зиме идёт активно.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большинство деревьев находится в состоянии покоя, а силуэт леса становится строгим и прозрачным. Хвойные сохраняют зелёный цвет, поэтому на снежном фоне именно они определяют общий облик участка.
</a:t>
            </a:r>
            <a:endParaRPr lang="en-US" sz="10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леса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умеренное воздействие человека меняет структуру леса: нарушается подрост, уменьшается запас мёртвой древесины и ухудшаются условия для восстановления.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связаны с вырубками и пожарами; именно они быстрее всего сокращают площадь лесов и ослабляют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 и экологии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 лесов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рубок и пожаров важно своевременно высаживать молодые деревья и помогать естественному возобновлению. Это сокращает период, когда участок остаётся уязвимым для эрозии и зарастания сорными видами.
</a:t>
            </a:r>
            <a:endParaRPr lang="en-US" sz="1264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очистка территорий, контроль за кострами и раннее обнаружение очагов помогают избежать крупных потерь. Для леса пожар особенно опасен, потому что разрушает почву и подрост.
</a:t>
            </a:r>
            <a:endParaRPr lang="en-US" sz="1325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сохраняют эталонные лесные сообщества. На таких территориях поддерживаются редкие виды, естественные процессы и условия для научного наблюдения.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рубки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сплошных рубок и переход к более бережным способам лесопользования помогают сохранить ярусность, почвы и водный режим. Это делает использование леса менее разрушительным.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вредителями, засухами, пожарами и редкими видами позволяет вовремя реагировать на угрозы. Без постоянного контроля восстановление лесов становится медленнее и менее надёжным.
</a:t>
            </a:r>
            <a:endParaRPr lang="en-US" sz="12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 восстанавливается после нарушения
</a:t>
            </a:r>
            <a:endParaRPr lang="en-US" sz="29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природную сукцессию после вырубки, пожара или ветровала
</a:t>
            </a:r>
            <a:endParaRPr lang="en-US" sz="15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характерные лесные виды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растения служат признаками определённых лесных условий и как они связаны с типом леса.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растений отражают состояние среды: одни указывают на влажность и холод, другие — на тепло, тень или чистый воздух.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ботаники и географии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система, а не просто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растительность объединяет ярусность, сезонность и тесную связь с климатом, почвами и животным миром. Понимание этих связей помогает видеть лес как живую, уязвимую и ценную природную систему.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2026-06-03T00:41:59Z</dcterms:created>
  <dcterms:modified xsi:type="dcterms:W3CDTF">2026-06-03T00:41:59Z</dcterms:modified>
</cp:coreProperties>
</file>