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квадратного корня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смысл √, учимся упрощать выражения и проверять ответы.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корень помогает находить стороны по площади, решать уравнения и упрощать выражения. В теме важны точные и приближённые значения, а также знание полных квадратов чисел.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квадратный корень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√ показывает неотрицательное число, квадрат которого равен данному.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как пример точного корня, потому что его квадрат равен этому числу.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квадратного корня; пример из курса алгебры 8 класса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полных квадратов удобно запомнить: он часто нужен для мгновенного нахождения точных значений корней.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число, тем быстрее растёт его квадрат; это помогает узнавать полные квадраты без вычислений.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квадратов чисел 1–10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чисел от 1 до 10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квадратного корня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неотрицательно, то после извлечения корня и последующего возведения в квадрат снова получается исходное число. Это показывает, что корень и квадрат тесно связаны.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возвращает число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 корнем стоит квадрат числа, результатом становится его неотрицательное значение. Поэтому √(a²) записывают как |a|, а не просто a.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из квадрата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любого числа неотрицателен, поэтому корень не может быть отрицательным. Модуль напоминает, что знак исходного числа при этом теряется.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модуль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 √(7²)=7 и √((-7)²)=7 видно, что корень выбирает только положительное значение. Это важно при решении уравнений и проверке ответов.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проверки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числом, его квадратом и корнем для нескольких полных квадратов.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полных квадратов квадрат и квадратный корень являются взаимно обратными действиями.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квадраты чисел из школьного курса математики
</a:t>
            </a:r>
            <a:endParaRPr lang="en-US" sz="128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его квадрат и квадратный корень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квадратного корня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площадь квадрата, по ней можно найти длину стороны. Например, при площади 36 см² сторона равна 6 см, потому что √36 = 6.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сторона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увидеть, что квадратный корень отвечает на вопрос: какое число нужно умножить само на себя, чтобы получить известную площадь.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связь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используют в чертежах, измерениях и задачах на геометрию, когда требуется восстановить размер фигуры по её площади.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корня из произведения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410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множителя неотрицательны, можно извлекать корень из произведения по частям. Это свойство работает только тогда, когда выражение под корнем остаётся неотрицательным.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3410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применения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0165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удобно для устного счёта и упрощения выражений: иногда число под корнем легче разложить на множители, чем сразу вычислять его целиком.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165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17875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√(9·16) можно заменить на √9 · √16. Получается 3 · 4 = 12, то есть результат совпадает с прямым вычислением √144.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417875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разложении числа под корнем и выделении полного квадрата.
</a:t>
            </a:r>
            <a:endParaRPr lang="en-US" sz="1396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упрощать выражение с корнем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корня из частного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 и знаменатель неотрицательны, корень из дроби можно записать как дробь из корней. Это особенно полезно, когда под корнем стоит удобная для деления запись.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дроби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удобно возвести ответ в квадрат. Если снова получается исходная дробь, значит вычисление выполнено верно, и свойство применено без ошибки.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дроби 49/64 получаем √(49/64)=√49/√64=7/8. Здесь каждый корень извлекается отдельно, а итог легко проверить по исходному выражению.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пример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приближённые значения квадратных корней, округление до сотых
</a:t>
            </a:r>
            <a:endParaRPr lang="en-US" sz="937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школьные приближения для корней, которые не выражаются целым числом. Обычно такие значения округляют до сотых.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квадратный корень можно записать точно в виде целого числа или конечной десятичной дроби, поэтому в вычислениях используют приближения.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Приближённые значения некоторых корней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неотрицательных чисел порядок сохраняется при извлечении квадратного корня: если подкоренное число больше, то и сам корень больше.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&lt; 25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 и квадратный корень из меньшего числа меньше.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монотонности квадратного корня для неотрицательных чисел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легко получить для полных квадратов, а для остальных чисел обычно используют приближение до нужной точности.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ответ возможен не всегда: если число не является полным квадратом, квадратный корень приходится округлять.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квадратных корней по способу записи
</a:t>
            </a:r>
            <a:endParaRPr lang="en-US" sz="1328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 приближённые значения корней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√49 равно 7, а не ±7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√49 обозначает одно число — неотрицательный корень. В школьной математике символ √ всегда выбирает только положительное значение, если оно существует.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корня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нужен для обозначения одной определённой величины, а знак ± используют только тогда, когда нужно перечислить все решения уравнения.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принято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x² = 49 действительно подходят два числа: 7 и -7. Но это не означает, что √49 = ±7, потому что знак корня и знак решения — разные записи.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решения уравнения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 под корнем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410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квадратным корнем в действительных числах должно стоять только неотрицательное число. Поэтому перед вычислением важно убедиться, что выражение под корнем не меньше нуля.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3410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знак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0165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области допустимых значений помогает не допустить ошибку в уравнениях, формулах и итоговом ответе, особенно когда под корнем находится переменная.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165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при решении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17875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√(-4) и √(-a) при a &gt; 0 в школьной алгебре не рассматриваются как действительные числа. Такие случаи нужно сразу отмечать как недопустимые.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417875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Избегаем недопустимых записей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убедиться, что найденный корень действительно подходит.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через квадрат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корнями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вида √(a+b) = √a + √b встречается часто, но такое равенство неверно. Корень нельзя распределять по сложению, поэтому выражение нужно сначала упрощать по правилам.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сумма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√(a²) обязательно появляется модуль: результат равен |a|, а не просто a. Это важно, потому что квадрат отрицательного числа тоже положителен.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модуль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корня обозначает одно число, а знак ± применяют при записи двух решений уравнения. Если перепутать эти обозначения, ответ будет записан неверно.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 знаком ±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проверить, неотрицательно ли выражение под корнем, можно получить недопустимый ответ. Особенно это важно, когда в задаче есть переменная или дробь.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 ОДЗ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полных квадратов помогает быстро узнавать числа, для которых квадратный корень находится сразу без вычислений.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входит в этот список, его корень записывается точно и легко проверяется устно.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квадратов чисел от 1 до 10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квадраты до 100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квадратного корня в задаче на площадь
</a:t>
            </a:r>
            <a:endParaRPr lang="en-US" sz="2566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площадь квадрата, то длину его стороны можно найти с помощью квадратного корня. Например, при площади 81 м² сторона равна 9 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сторону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стороны удобно возвести её в квадрат. Если получается исходная площадь, значит решение верно и единицы измерения записаны правильно.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используют в чертежах, строительных расчётах и задачах на план местности, когда нужно восстановить размер по площади без лишних вычислений.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измерениях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корня, которые стоит держать в памяти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корень помогает находить неизвестное по квадрату, но работает только по чётким правилам. Если запомнить эти свойства и проверять ответы, задачи становятся заметно проще.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2026-05-29T10:31:19Z</dcterms:created>
  <dcterms:modified xsi:type="dcterms:W3CDTF">2026-05-29T10:31:19Z</dcterms:modified>
</cp:coreProperties>
</file>