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воды, белков, липидов, углеводов и минеральных веществ.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химии клетки: первые шаги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ученые впервые обнаружили химические вещества в клетках с помощью микроскопа и методов анализа, заложив основы биохимии, важной для понимания процессов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элементы, составляющие клетку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Водород, кислород, углерод и азот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элемента составляют около 98% всей массы клетки. Они лежат в основе основных биомолекул, включая белки и нуклеиновые кислоты.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Фосфор, сера, кальций, калий и магний играют важную роль в поддержании клеточных функций и структур. Они участвуют в синтезе АТФ и формировании мембран.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обнаруживают от 25 до 28 элементов. Их разнообразие обеспечивает сложность и многообразие биохимических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макро- и микроэлементов в клетке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Кальций, калий и натрий необходимы в больших количествах для передачи нервных импульсов и сокращения мышц.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цинк и медь входят в состав ферментов, обеспечивая их активность и функциональность.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микроэлементы поддерживают работу ферментных систем и структур клеточных органоидов.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участвуют в обменных процессах, поддерживая жизнедеятельность клетки.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макро- и микроэлементов необходим для нормального развития и функционирования клеток.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химических элементов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кислорода связано с высокой долей воды и кислородсодержащих молекул в клетке.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клетки состоит из кислорода и углерода, что обеспечивает основу для жизненных процессов.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справочник,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клеточного содержимого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80% массы клетки, растворяя питательные вещества и облегчая их транспорт внутри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из воды служит площадкой для большинства биохимических реакций, обеспечивая их эффективность.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стабильную температуру и помогает сохранять структуру белков и нуклеиновых кислот.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минеральных солей и ионов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кальция, натрия и калия участвуют в передаче сигналов, влияя на работу нервной и мышечной 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поддерживают осмотическое давление и кислотно-щелочной баланс, обеспечивая гомеостаз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органических веществ в клетке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формируют основу структуры и выполняют ферментативные функции для поддержания жизни клетки.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входят в состав мембран и служат запасом энергии, обеспечивая защиту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быструю энергию и участвуют в формировании клеточной стенки у растений.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и передают генетическую информацию, определяя наследственные признаки.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вещества клетки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функции, примеры и состав белков, жиров, углеводов и нуклеиновых кислот.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различаются функциями и химическим составом, обеспечивая комплексные задачи клетки.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строение и функции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множества аминокислот, соединенных в длинные цепи с уникальной структурой.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ускорении реакций как ферменты и выполняют строительную роль в клеточных органоидах.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также обеспечивают транспорт веществ и защиту клетки, действуя как антитела и рецепторы.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источники энергии и структуры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углеводы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является главным источником быстрой энергии для клетки, легко усваивается и участвует в метаболизме. Крахмал и гликоген служат запасными углеводами у растений и животных соответственно.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углеводов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отвечает за прочность клеточных стенок растений, создавая устойчивую структуру. Углеводы также участвуют в клеточном распознавании и взаимодействии внутри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жиры и их значение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не растворяются в воде, обеспечивая компактное хранение энергии в виде жировых запасов для клетки и организма в целом.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составляют основу клеточных мембран, формируя барьер и обеспечивая селективный транспорт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участвуют в образовании гормонов, регулирующих множество биологических процессов и сохраняя терморегуляцию и защиту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носители наследственной информации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генетическую информацию, задающую последовательность аминокислот в белках и обеспечивающую наследственность.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переносит инструкции ДНК к рибосомам, где происходит синтез белков по заданной последовательности.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кислоты состоят из нуклеотидов, каждый из которых включает азотистое основание, сахар и фосфатную группу.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белков, жиров и углеводов в клетках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отличаются высоким содержанием углеводов благодаря клеточной стенке и запасам крахмала. Животные клетки богаты белками, отражая их физиологические потребности.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Дифференцированный состав макромолекул в клетках обеспечивает адаптацию к функциям и образу жизни организмов разных типов.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биологии, 2023 год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коферменты в клетке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— активатор ферментов и антиоксидант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улучшает работу ферментов, участвующих в синтезе коллагена. Кроме того, он защищает клетки от повреждения свободными радикалами, способствуя их здоровью и восстановлению.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 их роль в обмене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необходимы для работы многих ферментов, участвующих в энергетическом обмене. Они поддерживают здоровье нервной системы и нормальное функционирование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ускорители реакций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снижают активационный порог химических реакций, создает условия для их быстрой и точной реализации внутри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эффективно разлагает перекись водорода, защищая клетку от токсичности этого вещества.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участвует в расщеплении крахмала на глюкозу, обеспечивая клетку доступной энергией.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своей активности многие ферменты требуют коферменты — небелковые компоненты, которые обеспечивают специфические реакции.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и полимеры клеточных веществ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— простые молекулы, такие как аминокислоты, глюкоза и нуклеотиды, являются строительными блоками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Соединяясь в длинные цепи, мономеры образуют полимеры: белки, сложные углеводы и нуклеиновые кислоты, обладающие специфическими функциями.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обеспечивает клетке гибкость и разнообразие биохимических свойств, необходимых для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химического состава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макро- и микроэлементов обеспечивает нормальное функционирование клеточных процессов и поддерживает гомеостаз.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приводит к снижению кислородной емкости крови и развитию малокровия.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натрия вызывает нарушение водно-солевого баланса и может привести к отекам и повышению артериального давления.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элементов отражается на делении, росте и общей жизнеспособности клетки, вызывая патологии.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химического состава в течение жизни клетки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старении снижается содержание углеводов, что отражает уменьшение энергетических запасов и изменяет метаболическую активность.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увеличивается синтез белков, необходимых для формирования новых структур и обеспечения функций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химического состава клетки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химического состава клетки помогает раскрыть механизмы жизни, дает базу для развития медицины, биотехнологий и улучшения сельского хозяйства, формируя фундамент науки о живом.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2026-05-08T07:25:09Z</dcterms:created>
  <dcterms:modified xsi:type="dcterms:W3CDTF">2026-05-08T07:25:09Z</dcterms:modified>
</cp:coreProperties>
</file>