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Рубцов: поэт тихой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Искренняя лирика о Родине, памяти и северной природе.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Рубцов: голос тихой лирики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— поэт, чьи простые и светлые стихи близки школьникам. В них слышны детская память, дорога, деревня и любовь к родной земле.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поэта и первые впечатления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1936: рождение на Севере
</a:t>
            </a:r>
            <a:pPr algn="ctr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появился на свет в Емецке Архангельской области. Северная природа с ранних лет вошла в его память и стала важной частью будущих стихов.
</a:t>
            </a:r>
            <a:endParaRPr lang="en-US" sz="944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совпало с войной, потерей близких и жизнью вне родного дома. Эти переживания сделали его поэзию особенно внимательной к темам сиротства и памяти.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годы: разлука и утраты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Никольское и первые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Тотьме и Никольском Вологодской области он запомнил леса, реки, избы и зимние дороги. Позже именно эти картины превратились в узнаваемые поэтические образы.
</a:t>
            </a:r>
            <a:endParaRPr lang="en-US" sz="877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северный пейзаж никогда не бывает случайным фоном. Туман над водой, тихая река и редкий свет создают ощущение покоя, но вместе с ним — лёгкой печали. Такая картина легко представляется на иллюстрации.
</a:t>
            </a:r>
            <a:endParaRPr lang="en-US" sz="99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Туманное утро над рекой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Заснеженная деревня в его стихах выглядит не бедно, а спокойно и достойно. Деревянные дома, узкая улица и следы на снегу напоминают о простом, но дорогом сердцу мире, который поэт стремился сохранить в памяти.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под снегом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у Рубцова занимают церковь, поле и тихий вечерний свет. Эти детали помогают почувствовать не только красоту северного края, но и внутреннюю сосредоточенность человека, который слушает тишину и размышляет о жизни.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старой церкви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в поэзии Рубцова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стихов Рубцова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дороги у поэта часто связана с поиском своего места в мире.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его лирике значат Родина и память: через них раскрываются остальные мотивы.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представленного плана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пишет ясно и без лишних украшений: его строки легко понять, даже если в них есть скрытый смысл. Простота у него не бедность языка, а точность выражения чувства.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стихов характерны повторы, плавный ритм и мягкая интонация, напоминающая народную песню. Благодаря этому текст звучит спокойно и запоминается после первого чтения.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говорить о важном негромко: о грусти, надежде, доме и природе. Именно сдержанность делает его лирику особенно убедительной и близкой читателю.
</a:t>
            </a:r>
            <a:endParaRPr lang="en-US" sz="1494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сборники Николая Рубцова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известные книги поэта и помогает увидеть, как его творчество входило в литературу постепенно.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поэт успел издать лишь часть стихов; широкая известность укрепилась уже после его смерти.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Библиографические сведения о сборниках Н. М. Рубцова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вышла книга, укрепившая образ звезды как символ надежды и родной земли.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связана с одной из самых известных книг Рубцова, где образ звезды стал особенно выразительным и запоминающимся.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Н. М. Рубцова «Звезда полей», 1967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путь поэта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жизни Н. М. Рубцова и их влияние на его лирику.
</a:t>
            </a:r>
            <a:endParaRPr lang="en-US" sz="1754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память в его стихах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Рубцова Родина начинается с малого: с деревни, тропинки, реки и родного дома. Именно через эти детали он показывает, как человек ощущает связь с землёй, где вырос.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его лирике сохраняет то, что уходит навсегда или меняется со временем: старые деревни, тихие улицы, простую жизнь. Благодаря этому стихи звучат как бережное воспоминание.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 них чувствуется грусть, она не разрушает, а делает мысль глубже. У Рубцова рядом с печалью всегда остаются благодарность, свет и любовь к родному краю.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деревни в лирике Рубцова
</a:t>
            </a:r>
            <a:endParaRPr lang="en-US" sz="2815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 Рубцова — это не просто место на карте, а пространство памяти, где особенно остро чувствуется связь человека с родом, домом и прошлым.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сельский мир оживает через избы, тропинки, колодцы, огороды и тихий вечерний свет, создавая образ простой, но значимой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 стихах Рубцова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настроение часто меняется от стихотворения к стихотворению, но всегда остаётся сдержанным и искренним.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светлая грусть и надежда: даже печальные тексты у Рубцова сохраняют внутренний свет и доверие к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Н. М. Рубцова, выполненный по материалам школьной программы
</a:t>
            </a:r>
            <a:endParaRPr lang="en-US" sz="115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5687" y="1285325"/>
            <a:ext cx="517725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можно сравнить Рубцова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особенно внимательно писали о деревне, природе и Родине, поэтому их часто ставят рядом в школьном изучении литературы.
</a:t>
            </a:r>
            <a:endParaRPr lang="en-US" sz="159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лирика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заметны традиции классической поэзии: простота выражения, музыкальность строки и доверительная интонация, близкая к лучшим образцам русской лирики.
</a:t>
            </a:r>
            <a:endParaRPr lang="en-US" sz="1417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внешнем сходстве с другими авторами Рубцов звучит тише и задумчивее: его стихи сосредоточены на памяти, одиночестве и внутреннем свете.
</a:t>
            </a:r>
            <a:endParaRPr lang="en-US" sz="15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смысл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поэта работают не по отдельности, а вместе, создавая узнаваемый и цельный мир его лирики.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Н. М. Рубцова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помогают увидеть, как Рубцов соединяет природу, память и духовный опыт в единую картину мира.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жизнь и её отражение в стихах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Рубцова прошло в разлуке с близкими и в непростых условиях, поэтому тема дома у него звучит особенно остро и проникновенно.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войны, детского дома и постоянных переездов усилил в его стихах мотивы одиночества, дороги и тоски по устойчивому, тёплому миру.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поэт не замыкается в печали: он замечает красоту обычных вещей, тихий вечер, снег, дерево у дороги и деревенский свет.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контраст боли и тихой надежды делает его лирику глубокой: она говорит о трудной жизни без громких слов и лишнего пафоса.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память о поэте
</a:t>
            </a:r>
            <a:endParaRPr lang="en-US" sz="2326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погиб 19 января 1971 года в Вологде, когда ему было всего 35 лет. Его ранний уход сделал имя поэта особенно памятным.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его стихи издают и читают гораздо шире, чем при жизни. Память о Рубцове сохраняют музеи, памятники, литературные вечера и школьные конкурсы.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память о Рубцове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память о поэте в Вологодской области, где связаны между собой его биография, творчество и культурные маршруты.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Рубцове поддерживается в разных формах, а школьное чтение остаётся одной из самых устойчивых.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литературной памяти Н. М. Рубцова и его культурном наследии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стихотворения Рубцова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анализа, полезная для школьного разбора лирики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Николая Рубцова и их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Рубцова легко запоминаются и помогают увидеть, какие чувства и смыслы для него были самыми важными.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точных слов у Рубцова способны выразить сильное чувство, поэтому его строки звучат особенно ёмко и запоминаются надолго.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Н. М. Рубцова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Николай Рубцов важен для школьного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учит видеть большую ценность в простых вещах: в доме, дороге, дереве, тишине и памяти. Его стихи помогают школьникам говорить о Родине искренне и внимательно.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2026-05-18T19:08:31Z</dcterms:created>
  <dcterms:modified xsi:type="dcterms:W3CDTF">2026-05-18T19:08:31Z</dcterms:modified>
</cp:coreProperties>
</file>