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селекции организмов: ключевые понятия и значение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изучает наследственность и изменчивость для улучшения пород и сортов.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скрещиваний до современных биотехнологий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Селекционные методы развивались от простых скрещиваний в древности к сложным молекулярным технологиям XX века, меняя подходы к улучшению организмов.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хромосомы и аллели: основы генетики для селекции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участки ДНК, отвечающие за определённые признаки, передавающиеся от родителей к потомству через хромосомы.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вариации одного гена, которые определяют разные проявления признака у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несут множество генов и обеспечивают передачу наследственной информации через поколения.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организмов: виды и биологическое значение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способность организмов приобретать новые признаки под влиянием генов и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передается по наследству и важна для селекции и эволюции.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позволяет создавать новые формы и адаптироваться к изменениям среды, что важно для селекции.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зависит от условий среды и не передается потомству.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 их применение в селекции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 объясняет, почему гибриды первого поколения однородны по определённым признакам. Второй закон описывает расщепление этих признаков во втором поколении.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наследования признаков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доминантных и рецессивных генов позволяет селекционерам прогнозировать и контролировать появление нужных качеств у растений и животных.
</a:t>
            </a:r>
            <a:endParaRPr lang="en-US" sz="1194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селекции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скрещивания: аутбридинг, инбридинг, гибридизация
</a:t>
            </a:r>
            <a:endParaRPr lang="en-US" sz="3034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Аутбридинг — скрещивание разных пород или сортов для увеличения генетического разнообразия и улучшения признаков потомства.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объединяет наследственные свойства различных форм, создавая высокопродуктивные и устойчивые гибриды.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— близкородственное скрещивание, закрепляющее ценные качества, но может привести к накоплению негативных мутаций.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селекции организмов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ДНК, способствующие появлению новых генетических вариантов для селекции.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мутагенеза помогает получить сорта с улучшенной устойчивостью и производительностью.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химических и радиационных методов вызывает мутации, расширяя генетическое разнообразие растений 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методов селекции растений в России
</a:t>
            </a:r>
            <a:endParaRPr lang="en-US" sz="256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усиливает эффективность селекции и создание новых сортов.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скрещивание остаётся ведущим методом, но молекулярные технологии быстро развиваются.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практика и примеры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направлен на размножение организмов с желательными признаками, таким образом улучшая качества популяции.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создание служебных пород собак и совершенствование вкуса томатов через многолетний отбор.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93320"/>
            <a:ext cx="4791900" cy="1345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селекции растений и животных
</a:t>
            </a:r>
            <a:endParaRPr lang="en-US" sz="2556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объекты, методы и цели селекции различаются, включая временные особенности процесса у животных.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требуют большего времени для селекции из-за длинного поколения, что влияет на скорость улучшения пород.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2021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65182"/>
            <a:ext cx="450000" cy="5142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597325"/>
            <a:ext cx="450000" cy="45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инструменты селекции: ПЦР и генетические маркеры
</a:t>
            </a:r>
            <a:endParaRPr lang="en-US" sz="2538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позволяет быстро копировать нужные участки ДНК, выявляя гены, отвечающие за важные признаки у растений и животных без длительных исследований.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значительно сокращают время на выведение новых сортов и пород, повышая точность и эффективность селекции.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селекционного процесса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Маркерные участки ДНК облегчают отбор организмов с нужными свойствами, позволяя определять качество еще до появления признаков во внешнем облике.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маркеры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инженерия: получение организмов с новыми свойствами
</a:t>
            </a:r>
            <a:endParaRPr lang="en-US" sz="230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растений к вредителям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генной инженерии кукурузе добавляют гены, защищающие её от насекомых, уменьшая необходимость применения пестицидов. Это улучшает урожайность и снижает вред для окружающей среды.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пищевой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изменения позволяют создавать сорта с повышенным содержанием витаминов и минералов. Такие растения помогают бороться с дефицитом питательных веществ в рационе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Клонирование: возможности и примеры применения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создаёт точные копии организмов, позволяя быстро размножать ценные породы с желательными признаками для сельского хозяйства и промышленности.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овца Долли — первое клонированное млекопитающее, доказавшее практическую возможность клонирования и открывшее новые перспективы селекции.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технология помогает сохранить уникальные генетические качества редких животных, предотвращая потерю ценных генов в популяциях.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для промышленности и медицины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селекция дрожжей позволяет создавать штаммы с улучшенной ферментативной активностью, что повышает эффективность производства хлеба и кваса.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микроорганизмы используются для получения антибиотиков и витаминов, а также в разработке пробиотиков и биопрепаратов для поддержания здоровья человека и сельского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аспекты генетической селекции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безопасность ГМО для здоровья человека и воздействия на окружающую среду, что требует тщательных исследований и контроля.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открытый диалог между учёными, обществом и государством для выработки справедливых и безопасных норм использования генетических технологий.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Необходима прозрачность и маркировка продуктов с генетически модифицированными ингредиентами для информирования потребителей.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этики включают уважение к природе и возможные долгосрочные последствия внесения изменений в геном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урожайности культур в России: 1960–2020 гг.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рост урожайности связан с применением новых генетических методов и улучшением агротехнических приемов.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эффективность селекционных достижений, способствующих повышению продовольственной безопасности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нового сорта растения: поэтапная схема
</a:t>
            </a:r>
            <a:endParaRPr lang="en-US" sz="230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селекционного процесса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селекции для продовольственной безопасности
</a:t>
            </a:r>
            <a:endParaRPr lang="en-US" sz="3059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повышает урожайность и качество продукции, снижая риски неурожаев при изменении климата и экстремальных погодных условиях.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селекционные методы способствуют адаптации сельского хозяйства к вызовам будущего, обеспечивая устойчивое развитие отрасли.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устойчивых к болезням и засухам сортов позволяет поддерживать стабильное продовольственное производство в разных регионах.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Перспективы: CRISPR и будущее генетической селекции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корректировка генов с CRISPR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позволяет избирательно изменять отдельные гены у растений и животных, улучшая их характеристики без внесения чужеродных последовательностей.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и агроэкосистем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 открывает возможности для сохранения редких и полезных генетических ресурсов, помогая устойчиво управлять экосистемами и адаптироваться к климатическим вызовам.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сортов и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CRISPR помогает создавать растения, устойчивые к засухе, вредителям и болезням, что снижает потери урожая и повышает эффективность сельского хозяйства.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селекции: современное значение и вызовы будущего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– ключ к развитию устойчивого сельского хозяйства; её достижения требуют ответственного применения для сохранения здоровья планеты и обеспечения продовольствия поколений.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2026-05-09T04:26:14Z</dcterms:created>
  <dcterms:modified xsi:type="dcterms:W3CDTF">2026-05-09T04:26:14Z</dcterms:modified>
</cp:coreProperties>
</file>