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C: What’s he doing now? — 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сейчас: как строится Present Continuous и когда он нужен.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говорить о том, что происходит прямо сейчас, временно или уже запланировано. В школьных примерах легко увидеть: ученик пишет, учитель объясняет, класс работает над проектом. Подсказки — now, right now, at the moment, today.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Present Continuous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времени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формуле: подлежащее + am / is / are + глагол с окончанием -ing. Эта модель показывает, что действие не завершено, а происходит в процессе сейчас.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используется am, для he / she / it — is, для we / you / they — are. Форма be всегда согласуется с подлежащим и является обязательной частью времени.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am reading, He is playing, They are studying. Во всех примерах окончание -ing помогает узнать Present Continuous и понять, что действие идёт в момент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в 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утвердительном предложении и расположение слова now.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now чаще всего указывает на действие, которое происходит прямо в момент речи. В теме «What’s he doing now?» оно помогает быстро распознать нужное время.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 now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right now усиливает значение настоящего момента. Оно подчёркивает, что действие происходит именно сейчас, а не вообще или каждый день.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today часто встречается, когда речь идёт о временной ситуации на один день. Оно показывает, что действие связано с сегодняшним днём, а не с привычкой.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moment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at the moment помогает увидеть временный характер действия. Она особенно полезна в учебных заданиях, где нужно отличить временную ситуацию от обычного повторяющегося действия.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классе и дома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могут write, read и answer questions. Такие действия легко описать в Present Continuous, если они происходят именно сейчас, во время урока.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work in pairs или make a poster, важно показать процесс, а не результат. Время помогает подчеркнуть, что работа ещё продолжается.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may be doing homework, listening to music или watching a video. Эти примеры удобно использовать, потому что они знакомы и легко представляются на картинке.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детей заняты разными делами одновременно, Present Continuous подходит особенно хорошо. Он позволяет описать одну сцену, в которой каждый что-то делает прямо сейчас.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связать грамматику с реальной жизнью: один ученик пишет, другой читает, третий помогает дома. Так легче запомнить смысл времени.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 меняется в зависимости от подлежащего. Таблица показывает основные сочетания, которые нужно запомнить для Present Continuous.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 согласуется с подлежащим: am, is и are распределяются по разным местоимениям без исключений в этой модели.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грамматики английского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Am, is, are: выбор формы be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с помощью am not, is not, are not. В разговорной и учебной речи часто используются сокращённые формы: I’m not, isn’t, aren’t.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She isn’t sleeping. We aren’t playing football. They aren’t doing homework now. Во всех примерах действие в данный момент не происходит.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помогает точно сказать, что кто-то не занят этим действием сейчас. Она часто используется вместе со словами-подсказками, особенно now и at the moment.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это время особенно часто описывает сцену, действие которой можно увидеть на картинке или представить как происходящее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 — действие в момент речи; затем идут временные ситуации. Остальные случаи встречаются реже и зависят от контекста.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5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Present Continuous используется чаще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412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Am / Is / Are, затем идёт подлежащее и глагол с окончанием -ing. Такая схема помогает быстро построить правильный вопрос.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короткие вопросы отвечают кратко: Yes, he is. No, they aren’t. Такие ответы звучат естественно и часто используются в школьных диалогах.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what, where и why обычно стоят в начале вопроса. Они помогают спросить не только о действии, но и о месте, причине или предмете.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8447" y="3600580"/>
            <a:ext cx="3517789" cy="74890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формы 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пишут he playing вместо he is playing. В Present Continuous глагол be обязателен: без него предложение теряет грамматическую основу и становится неправильным.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-ing у 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к форме be добавляют окончание -ing: is being playing. В этом времени -ing получает смысловой глагол, а не вспомогательный.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 легко перепутать. Если речь идёт о привычке или факте, нужно одно время; если о действии сейчас — другое, обычно с now или at the moment.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-ing важно писать слово правильно: sit — sitting, run — running. Ученики часто забывают об удвоении согласной или, наоборот, добавляют его там, где оно не нужно.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предложение с Present Continuous требует слова-подсказки, но действие должно быть временным или происходящим сейчас. Иначе лучше выбрать Present Simple, чтобы не исказить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913" y="2755985"/>
            <a:ext cx="703817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грамматики английского языка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нужное время по смыслу и по словам-подсказкам.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every Saturday и now сразу подсказывают выбор времени: первое связано с привычкой, второе — с действием в процессе.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идёт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читает задание, другой быстро пишет ответ в тетради, а рядом учитель объясняет правило. Вся сцена показывает действие в процессе, поэтому подписи могут звучать как he is reading, she is writing, the teacher is explaining.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школы трое ребят разговаривают о проекте, один держит телефон, а другой показывает рисунок. Такая картинка удобно иллюстрирует Present Continuous: they are talking, he is holding the phone, she is showing the picture.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картинке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и ответить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 вопроса и краткого ответа в Present Continuous.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 момент речи и видно прямо сейчас: кто-то читает, пишет или отвечает на вопрос.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неделе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также описывает временную ситуацию: Dad is working from home this week, то есть действие ограничено определённым периодом.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событию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может занимать несколько дней или недель: Our class is preparing for the concert. Здесь важен процесс, а не только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действия и временные изменения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один и тот же способ образования формы подходит для разных глаголов.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-ing универсальна: меняется не смысл основы, а форма, которая показывает действие в процессе.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правилам Present Continuous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используются с -ing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изменения при добавлении -ing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конечная 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глаголов буква e исчезает перед окончанием -ing: make — making, write — writing. Это простое правило помогает писать форму времени без лишней буквы.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слог короткий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односложный глагол имеет структуру согласная–гласная–согласная, последняя согласная обычно удваивается: sit — sitting, run — running. Так слово сохраняет правильное произношение.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слово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глаголы меняются одинаково, поэтому важно запоминать форму вместе с новым окончанием. Аккуратное написание помогает избежать ошибок в письменных заданиях и в коротких 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572636"/>
            <a:ext cx="3848986" cy="10697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схема подходит для разных глаголов: утверждение, отрицание и вопрос строятся по одному образцу.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знает форму be и добавление -ing, он сможет построить все три типа предложения без изменения самой схемы.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Present Continuous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примеры для тренировки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быстро узнать это время в предложении.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распознавания Present Continuous в школьной грамматике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be, окончание -ing и слова-подсказки вместе почти всегда указывают на действие в процессе. В учебном тексте этого обычно достаточно, чтобы выбрать нужное время.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Part C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помогает описывать то, что происходит сейчас, временно или по ближайшему плану. Если помнить форму be, добавление -ing и порядок в вопросах и отрицаниях, ошибки становятся редкими.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2026-05-30T10:40:44Z</dcterms:created>
  <dcterms:modified xsi:type="dcterms:W3CDTF">2026-05-30T10:40:44Z</dcterms:modified>
</cp:coreProperties>
</file>