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развитие эволюционного учения Ч.Дарвина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гипотез изменчивости к современной теории эволюции Чарльза Дарвина.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эволюционного учения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XIX века считалось, что виды неизменны. Однако Ламарк и другие предлагали идеи изменения и наследования, стимулируя поиск естественных причин разнообразия живой природы.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родился в семье врачей в Англии в 1809 году. Уже в юности проявлял интерес к природе и животным, обучался в Кембридже, где углублял знания в естественных науках.
</a:t>
            </a:r>
            <a:endParaRPr lang="en-US" sz="1431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на корабле «Бигль»
</a:t>
            </a:r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1831 по 1836 год Дарвин совершил кругосветное путешествие на HMS Beagle, изучая флору и фауну разных континентов и островов, что стало основой его будущей теории.
</a:t>
            </a:r>
            <a:endParaRPr lang="en-US" sz="1466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возвращении Дарвин обработал собранные образцы и наблюдения, что позволило ему сформулировать идеи о происхождении видов и механизмах их изменений.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Чарльза Дарвина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открытия путешествия на «Бигле»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фауны Галапагосских островов показало вариации в морфологии животных на разных островах, что подчеркнуло адаптивные особенности.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заметил, что различные формы клювов у птиц связаны с их питанием и условиями среды, отражая процессы естественного отбора.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костей и окраски ящериц и мелких млекопитающих выявил зависимости между географической изоляцией и изменчивостью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положения теории Дарвина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и борьба за существование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особи внутри популяции отличаются друг от друга, а ресурсы ограничены, что приводит к борьбе за жизнь и выживание сильнейших.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и формирование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способствует сохранению полезных признаков, которые передаются потомкам, в итоге образуются новые виды.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«Происхождение видов» в 1859 году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Дарвина представила доказательства эволюции, основанные на наблюдениях и сравнительной анатомии.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вызвала широкий интерес и активные дебаты среди учёных и в обществе.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была предложена научная теория естественного отбора как механизма видообразования.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стало фундаментом для дальнейшего развития биологии и понимания происхождения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популярности теории Дарвина: динамика публикаций и откликов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количества публикаций отражает растущую научную заинтересованность и общественное внимание к эволюционной теории.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научных обсуждений иллюстрирует распространение и осмысление теории в разных странах Европы.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архивы Европы, 1859–1900 гг.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поддержка: реакция современников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учёные, например Томас Гексли, поддерживали естественный отбор и распространяли идеи Дарвина.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круги протестовали против исследований, оспаривающих традиционные взгляды на происхождение человека.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касалась недостатка точного механизма наследования признаков и понимания мутаций.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дискуссии отразили противоречия между наукой и верой в XIX веке.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и законы наследственности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 горохом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изучал признаки растений гороха, наблюдая, как они передаются из поколения в поколение. Его эксперименты выявили закономерности наследственности.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доминантности и рецессивности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сформулировал законы, объясняющие, как одни признаки проявляются, а другие скрываются в потомстве, что стало основой генетики.
</a:t>
            </a:r>
            <a:endParaRPr lang="en-US" sz="1202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эволюционную теорию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Менделя позднее помогли объединить генетику с дарвиновской теорией, объяснив механизмы наследственности и изменчивости.
</a:t>
            </a:r>
            <a:endParaRPr lang="en-US" sz="130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теории Дарвина и генетики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идей эволюции и наследственности в формировании синтетической теории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синтетической теории эволюции в XX веке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1930–1940-х годах учёные объединили идеи Дарвина и Менделя, учитывая мутации как важный источник изменчивости у организмов.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 эволюции включает понятия популяционных процессов, генетического дрейфа и влияния экологических факторов на формирование признаков.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Фишера, Хаксли и Райта создали комплексный взгляд на эволюцию, объясняющий механизмы наследственности и изменчивости на генетическом уровне.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487917"/>
            <a:ext cx="6228408" cy="22990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классическая и синтетическая теория эволюции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основные различия между классической теорией Дарвина и синтетической теорией, объединившей генетику с эволюционными процессами.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 даёт более полное и точное объяснение эволюционных процессов, учитывая генетические механизмы наследования.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эволюционной биологии, учебник, 2020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Археоптерикс: звено между динозаврами и птицами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обладает одновременно чертами птиц и рептилий, что доказывает переходные формы в эволюции. Его ископаемые кости показывают развитие крыльев и зубов.
</a:t>
            </a:r>
            <a:endParaRPr lang="en-US" sz="1297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Стегоцефалы — первые амфибии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древние животные объединяют признаки рыб и земноводных, иллюстрируя этапы выхода организмов из воды на сушу в истории эволюции.
</a:t>
            </a:r>
            <a:endParaRPr lang="en-US" sz="1459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линии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находки показывают постепенную сложность строения скелета и органов у млекопитающих, подтверждая их происхождение от общих предков с рептилиями.
</a:t>
            </a:r>
            <a:endParaRPr lang="en-US" sz="1297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 палеонтологические подтверждения эволюции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как доказательство естественного отбора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окраски у бабочек в Англии после индустриализации демонстрируют, как окружающая среда влияет на выживание и процветание определённых видов.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насекомых служит защитой, позволяя им имитировать внешний вид опасных или несъедобных организмов для избегания хищников.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шерсти и форма клюва птиц отражают приспособление к климату и пище, являясь результатом долгого действия естественного отбора.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588671"/>
            <a:ext cx="6228408" cy="209750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по эволюции: лабораторные подтверждения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примеры эволюционных изменений, наблюдаемых в контролируемых условиях на различных организмах.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подтверждают возможность быстрых эволюционных изменений под воздействием факторов окружающей среды.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эволюции, журнал биологии, 2018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молекулярной биологии в современной эволюционной теории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 позволяет выделить сходства и различия между видами, подтверждая их родственные связи на молекулярном уровне.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выявили гены, устойчивые у многих организмов, что свидетельствует о консервативности важных биологических функций.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участки ДНК между человеком и млекопитающими подтверждают общих предков и помогают понять эволюционные этапы.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данные соотносятся с морфологическими признаками, укрепляя доказательства и улучшая понимание эволюционных процессов.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эволюционных изменений: график скорости изменений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смена поколений у бактерий обеспечивает молниеносное накопление генетических изменений.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эволюции зависят от биологических особенностей видов и продолжительности жизни поколений.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темпов эволюции,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8895" y="2054943"/>
            <a:ext cx="3166808" cy="36600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722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эволюционной теории на другие науки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85475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учение помогает понять сложные экосистемные связи и механизмы адаптации организмов в разных средах.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536103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Социобиология и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поведения животных и человека с эволюционной точки зрения объясняет происхождение социальных структур и биологических основ поведения.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теории эволюции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новых видов раскрывают ранее неизвестные аспекты механизма эволюционной динамики и адаптации в экстремальных условиях.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устойчивости микроорганизмов к антибиотикам демонстрирует актуальность и важность учёта эволюционных процессов в медицине.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генетической инженерии порождает новые вопросы о влиянии искусственно созданных изменений на эволюцию и биоразнообразие.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Дарвина как основа современной биологической науки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эволюции объединяет разнообразные направления биологии, помогая понять происхождение видов и адаптацию в меняющемся мире.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2026-05-08T04:25:27Z</dcterms:created>
  <dcterms:modified xsi:type="dcterms:W3CDTF">2026-05-08T04:25:27Z</dcterms:modified>
</cp:coreProperties>
</file>