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конечностей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рук и ног обеспечивают движение и поддержку тела.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 появились у первых наземных животных около 360 миллионов лет назад. Они дали возможность передвигаться по суше и сделали жизнедеятельность более разнообразной и сложной.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значение конечностей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конечность начинается с пояса — плечевого для руки или тазового для ноги, служащего креплением к туловищу.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элемент — проксимальный отдел: плечо в верхней, бедро в нижней конечности, обеспечивающий основную опору и движение.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отдел включает предплечье у руки и голень у ноги, отвечает за сгибания и вращения в суставах.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Дистальная часть — кисть у руки и стопа у ноги, состоящая из множества мелких костей, позволяющих выполнять тонкие и точные движения.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конечностей человека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верхней конечности: ключица и лопатка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состоит из двух ключиц и двух лопаток, формируя гибкое соединение руки с туловищем и обеспечивая широкий диапазон движений плеча.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Ключица соединяет лопатку с грудиной, а лопатка служит площадкой для крепления мышц и поддерживает стабильность плечевого сустава.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Плечевая кость: структура и функции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Первое: Плечевая кость — самая длинная в руке, соединяет плечевой пояс с предплечьем и обеспечивает движения сгибания, разгибания и вращения.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Второе: На поверхности кости есть множество мест прикрепления мышц, влияющих на силу и точность движений руки.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роль костей предплечья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Лучевая кость — центр вращения кисти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Лучевая кость расположена ближе к большому пальцу и выполняет ключевую роль при вращении кисти, позволяя поворачивать руку для различных действий.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Локтевая кость — основная опора предплечья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Локтевая кость находится ближе к мизинцу и служит опорой для предплечья, обеспечивая его прочность и участвую в передаче усилий от руки к плечу.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кисти: запястье, пясть, фаланги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Кисть состоит из 27 костей, включая 8 запястных, 5 пястных и 14 фаланг пальцев, что обеспечивает высокую ловкость и сложные мелкие движения.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количество мелких костей позволяет выполнять точную работу — от письма до игры на музыкальных инструментах и использования инструментов.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 функции тазового пояса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ног с позвоночником
</a:t>
            </a:r>
            <a:pPr algn="l" indent="0" marL="0">
              <a:lnSpc>
                <a:spcPct val="100000"/>
              </a:lnSpc>
              <a:buNone/>
            </a:pPr>
            <a:r>
              <a:rPr lang="en-US" sz="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Тазовый пояс образуют две тазовые кости, соединяющиеся с крестцом позвоночника, что обеспечивает прочность и стабильность тела при движении.
</a:t>
            </a:r>
            <a:endParaRPr lang="en-US" sz="1252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Крепление мышц и органов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опоры, таз несёт функции защиты внутренних органов и служит точкой прикрепления важных мышц таза и бедра.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нагрузка при ходьбе и стоянии
</a:t>
            </a:r>
            <a:pPr algn="l" indent="0" marL="0">
              <a:lnSpc>
                <a:spcPct val="100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Тазовые кости удерживают вес тела при вертикальном положении, распределяя нагрузки во время ходьбы, бега и прыжков.
</a:t>
            </a:r>
            <a:endParaRPr lang="en-US" sz="124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525312"/>
            <a:ext cx="3889948" cy="32935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3933" y="3683547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Второе: Кость служит местом крепления крупных мышц, участвующих в рывках, прыжках и других сложных физических действиях.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Бедренная кость: прочность и назначение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3933" y="1861836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Первое: Бедренная кость — самая длинная и мощная, соединяет таз и колено, выдерживает значительные усилия во время движения и поддержки тела.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голени: большеберцовая и малоберцовая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Большеберцовая кость — главная опора голени, расположена медиально и принимает на себя основную нагрузку при ходьбе и беге.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Малоберцовая кость — тонкая и расположена латерально, играет важную роль в стабилизации стопы и амортизации движений.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стопы: основные компоненты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предплюсны в формировании сводов стопы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Предплюсна состоит из 7 костей, которые формируют поперечные и продольные своды стопы. Эти своды служат амортизаторами при ходьбе, снижают нагрузку на суставы и способствуют устойчивости тела.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плюсны и фаланг пальцев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Плюсна включает 5 длинных костей, соединяющих предплюсну с пальцами. Фаланги пальцев (всего 14) обеспечивают адаптацию стопы к поверхности и участвуют в точных движениях, важных для равновесия при ходьбе.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обладают высокой подвижностью и способны к точным, координированным движениям, что важно для манипуляций и творчества.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строения рук и ног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количество костей в руках и ногах схоже, их форма и размер варьируются в соответствии с функциональными требованиями конечностей.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Ноги состоят из крепких костей, адаптированных для поддержки веса тела, обеспечивая устойчивость и амортизацию при ходьбе и беге.
</a:t>
            </a:r>
            <a:endParaRPr lang="en-US" sz="98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034910"/>
            <a:ext cx="3848986" cy="214524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костей в отделах конечностей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распределение костей по отделам конечностей, выделяя наибольшее количество мелких костей в кисти и стопе.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Кисть и стопа содержат основное число мелких костей, что обеспечивает сложные движения и устойчивость.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справочники по скелету человека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распределение костей в конечностях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костей конечностей составляют мелкие кости кисти и стопы, играющие важную роль в точности и устойчивости движений.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мелких костей подтверждает специализированную функцию кисти и стопы в движении и равновесии.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анатомических исследований, 2023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5" y="2327461"/>
            <a:ext cx="4094700" cy="24312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375" y="2327411"/>
            <a:ext cx="4094700" cy="24312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эволюции конечностей позвоночных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плавников к конечностям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рыбы развили грудные и тазовые плавники, которые со временем трансформировались в конечности, позволяя позвоночным выйти на сушу. Это был ключевой этап в эволюции жизни.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90452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Тиктаалик — переходная форма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Тиктаалик, живший около 375 миллионов лет назад, обладал структурой конечностей с признаками руки и ноги, что свидетельствует о переходе от водного к наземному образу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обеспечивают подвижность костей, позволяя выполнять различные движения: от вращения до сгибания и разгибания.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Плечевой и тазобедренный суставы — шаровидные, обеспечивают широкий диапазон движений в плечах и бедрах.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суставов в скелете конечностей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Коленный и локтевой суставы являются шарнирными, обеспечивая сгибание и разгибание конечностей с высокой стабильностью.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играют критическую роль в поддержании устойчивости и амортизации при различных видах активности.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травмы и заболевания конечностей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Остеопороз: хрупкость костей
</a:t>
            </a:r>
            <a:pPr algn="l" indent="0" marL="0">
              <a:lnSpc>
                <a:spcPct val="100000"/>
              </a:lnSpc>
              <a:buNone/>
            </a:pPr>
            <a:r>
              <a:rPr lang="en-US" sz="44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Остеопороз вызывает снижение плотности костной ткани, увеличивая риск переломов конечностей. Особенно опасен для пожилых людей и требует профилактики.
</a:t>
            </a:r>
            <a:endParaRPr lang="en-US" sz="1252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Переломы и растяжения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переломы лучевой и локтевой костей, а также растяжения связок, особенно при падениях и спортивных травмах. Важно своевременно обращаться к врачу.
</a:t>
            </a:r>
            <a:endParaRPr lang="en-US" sz="1202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Артрит и сколиоз
</a:t>
            </a:r>
            <a:pPr algn="l" indent="0" marL="0">
              <a:lnSpc>
                <a:spcPct val="100000"/>
              </a:lnSpc>
              <a:buNone/>
            </a:pPr>
            <a:r>
              <a:rPr lang="en-US" sz="43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Артрит приводит к воспалению суставов, ограничивая подвижность конечностей. Сколиоз, хотя и связан со спиной, влияет на осанку и распределение нагрузки на ноги.
</a:t>
            </a:r>
            <a:endParaRPr lang="en-US" sz="122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5" y="2327461"/>
            <a:ext cx="4094700" cy="24312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375" y="2327411"/>
            <a:ext cx="4094700" cy="24312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конечностей в искусстве и спорте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в художественном образовании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структуры скелета помогает художникам точно передавать форму и пропорции тела, создавая реалистичные и выразительные изображения человека.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90452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анатомии для спортсменов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строения конечностей позволяет спортсменам улучшать технику движений и снижать риск травм, что способствует достижению лучших результатов и сохранению здоровья.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конечностей обеспечивает опору для тела, позволяя человеку стоять и сохранять равновесие в различных позах.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 выполняют основные двигательные функции — ходьбу, бег, прыжки, а также точные движения рук, необходимые в повседневной жизни.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строение скелета поддерживает выносливость и ловкость, что важно для адаптации человека к окружающей среде и выполняемым задачам.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значение скелета конечностей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скелета конечностей для жизни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конечностей является основой для движения, силы и точности движений. Его изучение помогает понимать здоровье опорно-двигательной системы и поддерживает активный образ жизни.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2026-05-07T16:01:09Z</dcterms:created>
  <dcterms:modified xsi:type="dcterms:W3CDTF">2026-05-07T16:01:09Z</dcterms:modified>
</cp:coreProperties>
</file>