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слова раскрывают историю, быт и живую речь разных уголков России.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Диалектизмы: местные слова в русском языке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237" y="720000"/>
            <a:ext cx="3609375" cy="360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русском языке появились диалекты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возникли из-за расстояний, редкой связи между селениями, переселений и разных условий жизни. Поэтому одни и те же предметы, действия и явления в разных местах называли по-своему, создавая местные варианты речи.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Диалектизм — это слово, выражение или грамматическая форма, которые употребляются в определённой местности и не являются общими для всего русского языка.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у диалектизма есть территориальные границы употребления, литературный синоним и связь с местной речевой традицией, сложившейся в быту и общении жителей региона.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диалектным словам относятся кочет, векша, картопля, гуторить. Они звучат необычно для носителя литературного языка, но в своём регионе понятны и привычны.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Диалектизм: определение и основные признаки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7089" y="1231050"/>
            <a:ext cx="2703723" cy="269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чем связаны диалектные слова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местные слова называют предметы деревенского быта, домашнюю утварь и сельские орудия труда. Именно эти вещи сильнее всего отличались в жизни людей разных мест.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диалектизмы связаны с растениями, животными, погодой и природными явлениями. Люди называли то, что постоянно видели рядом с собой в поле, лесу или у реки.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группу составляют слова, связанные с пищей, заготовками и привычными действиями. Они отражают местные традиции и то, чем жители занимались каждый день.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диалектизмы встречаются чаще всего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основные тематические группы местных слов в речи жителей разных регионов.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диалектизмов связано с бытом и сельским трудом: именно в этих сферах различия между местностями были особенно заметны.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диалектным словарям русского языка; точные количественные данные не приводятся.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диалектизмы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359850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диалектизмы полностью отличаются от литературных слов, хотя обозначают тот же предмет или явление. Без контекста их значение часто трудно понять.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91764" y="2359225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называют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нередко обозначают знакомые каждому вещи: птиц, животных, растения, еду или бытовые предметы. Например, кочет — это петух, а векша — белка.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7750" y="2358638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диалектизмы помогают изучать местную речь и историю края. Они показывают, как по-разному один и тот же предмет может называться в разных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слово и диалектный вариант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и то же понятие может иметь разные названия в литературном языке и в говорах.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или животное может называться по-разному в зависимости от территории, поэтому диалектные слова нужно соотносить с регионом употребления.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Диалектные словари русского языка.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диалектизмы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77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диалектизмы отличаются не значением, а звучанием. В говорах можно услышать оканье, яканье и другие особенности произношения, сразу заметные на слух.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18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звук заменяется другим или произносится мягче, чем в литературной норме. Такие изменения делают местную речь узнаваемой и отличают её от общеупотребительной.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говорах слова звучат короче или изменяются по форме произношения. Например, вместо вода можно услышать вада, хотя смысл остаётся тем же.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диалектизмы легко заметить в живой речи, потому что они слышны сразу. Для понимания слова обычно не нужен перевод, важно лишь привыкнуть к звучанию.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диалектизмы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диалектизмы связаны с окончаниями, ударением и построением слов. Они могут менять привычный вид слова, не затрагивая его основное значение.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говорах встречаются нестандартные формы множественного числа, местоимений и глаголов. Из-за этого местная фраза может отличаться от литературной даже при знакомых словах.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различается не только одно слово, но и целая словесная модель. Поэтому формы вроде идём, у неё или к ним могут звучать по-особому в разных регионах.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диалектизм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слова по его звучанию, значению и территориальному употреблению.
</a:t>
            </a:r>
            <a:endParaRPr lang="en-US" sz="10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Диалектизмы в литературе и фольклоре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на страницах книг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вводят диалектные слова, чтобы речь героев звучала естественно и узнаваемо. Через такие детали читатель сразу чувствует, откуда человек родом, как он говорит и в какой среде вырос. Старый книжный лист рядом с портретом автора помогает увидеть эту связь.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месте и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произведениях диалектизмы создают не только местный колорит, но и ощущение эпохи. Они особенно важны там, где действие связано с деревней, народным бытом и традициями. На фоне сельского пейзажа диалектное слово звучит как часть истории.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в фольклоре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песнях, сказках и пословицах местные слова сохраняют живую интонацию народа. Благодаря им фольклор передаёт не только сюжет, но и особенности мышления, быта и чувства юмора жителей разных регионов. Так язык становится частью культурной памяти.
</a:t>
            </a:r>
            <a:endParaRPr lang="en-US" sz="14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авторы используют диалектизмы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Диалектные слова делают текст более точным и помогают читателю услышать голос персонажа.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диалектизмы работают как средство характеристики героя, но они также усиливают атмосферу места и времени.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школьного курса русского языка и 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Диалектизмы и литературный язык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77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нужен для обучения, официального общения, книг и новостей. Его формы понятны большинству носителей русского языка и закреплены правилами.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18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Диалектизмы уместны там, где важно передать живую речь, особенности края или характер персонажа. В фольклоре и краеведческих текстах они звучат особенно естественно.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диалектное слово встречается в рассказе или разговоре, его смысл обычно угадывается по ситуации. Иногда всё же приходится обращаться к словарю.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важно различать литературную норму и местные варианты речи. При этом диалектизмы нужно не исправлять автоматически, а понимать и уважать как часть культуры.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диалектных слов из разных регионов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литературные слова и их местные варианты, чтобы увидеть, как одно понятие получает разные названия.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реальность может называться по-разному в соседних местах, поэтому значение диалектизма всегда нужно проверять по источнику.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словари и сборники русских говоров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село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Диалектологи отправляются в экспедиции и слушают живую речь местных жителей. Так они собирают слова, которые редко встречаются в книгах, но активно звучат в разговоре.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 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фиксируют на аудио, а важные слова и примеры заносят в полевые тетради. Исследователь отмечает произношение, ударение, форму слова и ситуацию, в которой оно употреблено.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районам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слова сопоставляют между собой: как называют один предмет в разных деревнях, районах и областях. Это помогает увидеть границы говоров и понять, где распространён каждый вариант.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архивы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материалы проверяют по словарям и старым записям. Такой труд особенно важен для слов, которые постепенно исчезают из активной речи и остаются только у старшего поколения.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и записывают диалектные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диалектная речь сокращается
</a:t>
            </a:r>
            <a:endParaRPr lang="en-US" sz="2722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снижение влияют школа, телевидение, интернет и частые переезды: люди чаще слышат общую норму, чем местную речь.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моложе носители и чем сильнее влияние города, тем меньше диалектизмов остаётся в повседневной 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наблюдениям распространения речи в разных возрастных группах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примеры из живой речи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355795" y="1406325"/>
            <a:ext cx="330252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понятие — несколько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Хлебец, булка и калач могут обозначать близкие, но не всегда одинаковые предметы в разных местах. Слово выбирают по местной традиции, и это заметно даже в соседних деревнях.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836000" y="1406325"/>
            <a:ext cx="330252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Лужу где-то называют калюжей, а где-то — мочажиной. Такие различия помогают лучше слышать особенности родной речи и понимать старших родственников без лишних вопросов.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Диалектизмы и краеведение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переселений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диалектным словам можно узнать, откуда переселялись люди и какие группы населения жили рядом. Языковые следы часто сохраняют память о старых дорогах и смешении традиций.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названия предметов, орудий труда и еды рассказывают, чем занимались жители и что было важным в их повседневной жизни. Это помогает понять уклад прошлого точнее, чем сухая дата.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диалектизмах часто сохраняются названия растений, животных, лесов, водоёмов и погодных явлений. По ним можно представить, какая природа окружала людей и как они её воспринимали.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относиться к диалектизмам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считать ошибкой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Диалектизмы не делают речь плохой или неграмотной. Они просто показывают, что русский язык в разных местах звучит по-разному и хранит следы местной истории.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Отличать стиль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официальных текстах лучше использовать литературную норму. Местные слова уместны там, где они помогают передать живую речь, настроение или особенности края.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встретилось незнакомое слово, сначала нужно посмотреть, как оно используется в предложении. Контекст часто подсказывает смысл лучше любого прямого перевода.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языковое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диалектизмы, мы сохраняем память о старших поколениях и родном крае. Это развивает внимательность к слову и интерес к истории своей 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Диалектизмы — живая память русского языка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Диалектизмы показывают, как язык связан с жизнью людей, природой и историей родного края. Они делают речь богатой, помогают читать тексты внимательнее и лучше понимать разнообразие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2026-05-29T07:14:14Z</dcterms:created>
  <dcterms:modified xsi:type="dcterms:W3CDTF">2026-05-29T07:14:14Z</dcterms:modified>
</cp:coreProperties>
</file>