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«Героическая»: музыка о смелости и силе духа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героя: шаг, победа, торжество и уверенность в каждом звуке.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героическая музыка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музыка звучит уверенно и смело. В ней слышны бодрый ритм, сильные акценты, яркие инструменты и чувство подъёма, будто музыка сама ведёт вперёд.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героев в жизни и в сказке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идёт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или мультфильме героическая музыка часто появляется в момент смелого поступка. Она помогает услышать, что персонаж не отступает, а уверенно движется к цели. Такой образ легко представить вместе с барабаном и трубой.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где звучит 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героическая музыка создаёт ощущение торжества и общего подъёма. Её ритм напоминает уверенные шаги, а оркестр звучит особенно ярко. Кажется, будто весь зал становится одной дружной командой.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быть добрым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образ в детской музыке не всегда про силу и строгость. Иногда это честный, заботливый и смелый персонаж, который помогает другим. Тогда музыка звучит не только мощно, но и тепло, как настоящий добрый подвиг.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вызывает радость победы и чувство торжества, когда хочется улыбнуться и расправить плечи, словно после очень важного хорошего дела.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звучании слышатся смелость и уверенность: музыка не робеет, а идёт вперёд твёрдо, как будто знает свой путь.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ней есть гордость и подъём. Мелодия звучит широко, а сильные акценты помогают почувствовать внутреннюю силу.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героическая музыка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героическое настроение бывает не громким, а спокойным и уверенным. Главное — в музыке чувствуется собранность и достоинство.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и повторяющиеся фразы создают ощущение шага. Музыка словно уверенно движется вперёд, не сбиваясь с дороги.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или умеренно быстрый темп помогает передать энергию. Если музыка звучит собранно и ясно, в ней легче услышать характер героя.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динамика и широкая мелодия делают образ ярким. Иногда музыка начинает спокойно, а затем становится всё мощнее, как настоящий подъём.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героического образа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помогают создать героическое звучание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Трубы, валторны и тромбоны звучат ярко и торжественно. Их звук хорошо подходит для музыки, где нужен призыв, сила и праздничный размах.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Литавры, большой барабан и весь оркестр помогают подчеркнуть чёткий ритм и мощь. Струнные инструменты добавляют широту мелодии, будто музыка становится больше и смелее.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героическое музыкальное настроение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смелости к яркому звучанию музыки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как близкая форма героической музыки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ровный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легко узнать по чёткому ритму. Он похож на уверенные шаги и помогает музыке звучать собранно.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праздник и строй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Марши часто звучат на парадах, праздниках и торжественных событиях. Музыка создаёт ощущение порядка и общего движения.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слушаем телом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марша хочется отбивать ногой или ладошкой. В нём ясно слышны барабан и уверенная поступь, как у дружного отряда.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народной музыке и песнях о защитниках героический образ передаёт любовь к Родине, стойкость и уважение к смелым людям.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музыке народов и композиторов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разных стран показывают героя по-разному: иногда это воин, а иногда обычный человек, который честно делает трудное и важное дело.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дети понимают, что героизм бывает тихим и повседневным. Не только подвиг, но и забота, труд и верность тоже звучат по-героически.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праздника, памяти и благодарности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линейка звучит торжественно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мероприятиях героическая музыка помогает создать особое настроение. Она собирает внимание, делает момент важным и напоминает о людях, которым мы благодарны. В зале становится тихо, а потом очень торжественно.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звуках оркестра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памятных датах оркестровая музыка звучит особенно серьёзно и ясно. Она помогает выразить уважение к тем, кто защищал других и совершал смелые поступки. В такой музыке сила соединяется с благодарностью.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дружного хора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школьный хор, героическая тема становится близкой и понятной. Чёткая дикция, ровный ритм и общее звучание делают исполнение собранным. Кажется, будто весь класс поёт одной сильной и дружной командой.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мелодия будто поднимается вверх, и мы слышим в ней стремление к цели. Так музыка помогает представить героя, который смело идёт вперёд, не оглядываясь назад.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рисует образ героя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повторяющийся ритм напоминает уверенные шаги. Он создаёт ощущение порядка, собранности и движения, как будто герой знает свой путь и не теряет силы духа.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звучание становится громче и шире, музыка как бы вырастает вместе с образом героя. Постепенное нарастание передаёт рост, победу и радостное чувство торжества.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музыка звучит собранно, уверенно и торжественно. В ней слышны сила, движение и ясный ритм, а не мягкое покачивание, как в колыбельной.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и сравнение: героическая и нежная музыка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музыка чаще бывает плавной, тихой и спокойной. Она словно убаюкивает, а героическая, наоборот, зовёт вперёд и помогает почувствовать смелый характер.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эти две музыки, легче заметить, как композитор меняет темп, динамику и мелодию. Одни средства создают ласковое настроение, другие — решительное.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слушание учит не путать разные образы. Ребёнок начинает слышать, где музыка рассказывает о тишине и покое, а где — о подвиге и победе.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взгляд на героическую музыку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становится похожа на приключение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героическая музыка легко превращается в смелый поход или сказочное путешествие. В ней слышится бодрый шаг, и кажется, что впереди обязательно ждёт хороший финал.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узнают героя по звуку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быстро замечают яркие трубы, сильный ритм и радостное звучание. Такой образ помогает связать музыку с понятными жизненными впечатлениями: дружбой, командой и уверенностью.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595" y="1685887"/>
            <a:ext cx="158813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00" y="3393766"/>
            <a:ext cx="181800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421" y="1685888"/>
            <a:ext cx="181800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407866"/>
            <a:ext cx="192000" cy="15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771" y="1691454"/>
            <a:ext cx="192000" cy="170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слушать в героическом произведении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движется музыка: спокойно, умеренно или быстро. В героическом произведении он помогает почувствовать энергичный шаг и уверенное продвижение вперёд.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мелодия звучит просторно и свободно. Она помогает представить героя, который смотрит вперёд, не боится трудностей и уверенно идёт к победе.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делает музыку собранной и ровной. Он напоминает маршевые шаги и помогает услышать, как герой будто идёт к своей цели без сомнений.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подсказывает, кто звучит: труба, барабан, хор или весь оркестр. Яркие инструменты делают образ героя особенно заметным, словно он выходит на сцену.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в такой музыке часто меняется: звучание может нарастать и становиться сильнее. Это создаёт ощущение подъёма, силы и праздничного торжества.
</a:t>
            </a:r>
            <a:endParaRPr lang="en-US" sz="11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музыка в школьной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дети знакомятся с песнями о Родине, дружбе, памяти и смелости. Эти произведения помогают почувствовать серьёзное, но светлое настроение.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праздникам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памятным датам класс разучивает музыку для выступлений и школьных мероприятий. Здесь важны ровный ритм, дружное пение и внимательное слушание друг друга.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исполнение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праздника хор поёт собранно, а весь класс звучит как одна команда. Даже самые стеснительные ученики чувствуют поддержку соседей по ряду.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музыка помогает сказать спасибо тем, кто защищал других и трудился для страны. В ней слышатся уважение, серьёзность и тёплая благодарность.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торжественное музыкальное исполнение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исполнение легко узнать по хору, оркестру и внимательным лицам музыкантов. Звучание получается мощным и ясным, а зал будто замирает, чтобы не пропустить ни одной ноты.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видны порядок, собранность и общее движение к одной цели. Такой образ особенно хорошо поддерживает музыку о победе, дружбе и уважении к важным событиям.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героическую музыку на уроке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детям услышать не только общее настроение, но и отдельные музыкальные признаки.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запоминается благодаря чёткому ритму и ясному движению. Музыка словно сама шагает вперёд, и этот уверенный характер легко остаётся в памяти.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инструменты, особенно трубы и ударные, делают звучание заметным и праздничным. Их тембр помогает сразу узнать героический образ, даже если музыка звучала недолго.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мелодия создаёт чувство подъёма и уверенности. После прослушивания остаётся не только напев, но и настроение — бодрое, светлое и немного торжественное.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героическая музыка запоминается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 о «Героической» музыке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слышится в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музыка не рассказывает историю словами, но звук помогает увидеть смелого человека. В ней есть уверенный ритм, сильное звучание и широкая мелодия, которая будто идёт навстречу свету. Такой образ легко представить: оркестр играет торжественно, а музыка словно поднимает настроение всей площадке.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доброй силе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герой в музыке — не только сильный, но и честный, внимательный, заботливый. Поэтому рядом с яркими трубами и бодрым шагом хорошо представить детей с инструментами, праздничную сцену и светлый зал, где звучит благодарность и дружное исполнение.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героическая музыка вокруг нас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Героическая музыка учит слышать смелость, стойкость и радость победы. Она звучит чётко, сильно и ярко, а ещё помогает понять, что настоящий герой умеет быть добрым, честным и верным друзьям.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2026-05-24T19:44:07Z</dcterms:created>
  <dcterms:modified xsi:type="dcterms:W3CDTF">2026-05-24T19:44:07Z</dcterms:modified>
</cp:coreProperties>
</file>