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времени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как измерять время и читать его по часам.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понадобилось измерять время?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заметили смену дня и ночи, движение Солнца и повторяющиеся события. Так появились первые способы счёта времени, а сегодня он помогает нам жить по расписанию.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— это очень короткий отрезок времени, почти как одно быстрое моргание или хлопок в ладоши.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— самая маленькая единица времени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минуте ровно 60 секунд. Поэтому даже маленькие действия удобно считать, если знать это число.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Секунды особенно важны там, где нужна точность: в спорте, музыке и при измерении быстрых движений.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 в одном часе, и это помогает удобно измерять более длинные дела.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Общеизвестное соотношение единиц времени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единица времени помогает считать короткие и более длинные события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Сутки: день и ночь вместе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сутках сменяются утро, день, вечер и ночь. Каждый отрезок помогает понять, что пора делать дальше.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длятся 24 часа. За это время Земля успевает сделать один полный оборот вокруг своей оси.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нужны, чтобы считать новый день, не забывать про сон и успевать всё вовремя.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неделя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дней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неделе всегда семь дней, и у каждого есть своё место. Если знать их порядок, легче планировать уроки, отдых и домашние дела, а календарь перестаёт казаться волшебной картой.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 часто начинает рабочую неделю, а выходные ждут в конце пути. Между ними помещаются занятия, кружки и прогулки, поэтому неделя помогает распределять дела без лишней спешки.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дней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дни недели расположить по кругу, их легко запомнить и повторять. Такой круг словно напоминает: время идёт дальше, но порядок дней остаётся прежним.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 календарю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показывает, какой сейчас месяц и какой он по счёту в году. Так проще не перепутать даты и вовремя ждать праздники.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календаре видно число каждого дня. Это помогает запомнить день рождения, начало каникул и другие важные события без лишних подсказок.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подсказывает, какой сегодня день недели. Благодаря этому удобно понимать, когда идти в школу, а когда наступает долгожданный отдых.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календаря легко не забыть про праздники и семейные события. Он словно вежливый помощник, который тихо напоминает о важном.
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год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часто начинается зимой. На улице холодно, дни короче, а люди надевают тёплую одежду и ждут снежных забав.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просыпается, тает снег и становятся длиннее дни. В это время особенно заметно, как меняется погода.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тепло, много света и длинные дни. Это время прогулок, поездок и летних каникул, которые любят почти все школьники.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цвет, а потом опадают. Погода становится прохладнее, и год постепенно готовится к новому кругу.
</a:t>
            </a:r>
            <a:endParaRPr lang="en-US" sz="9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единицы времени связаны друг с другом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маленькие отрезки времени складываются в более крупные.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016" y="2209826"/>
            <a:ext cx="216225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128" y="3549378"/>
            <a:ext cx="252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6128" y="4219153"/>
            <a:ext cx="252000" cy="28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приборы помогают измерять время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 удобны для коротких промежутков. Песок пересыпается медленно и показывает, сколько времени прошло, почти как маленький таймер из сказки.
</a:t>
            </a:r>
            <a:endParaRPr lang="en-US" sz="865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Настенные и наручные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показывают часы и минуты. Их можно увидеть дома, в школе и на руке, чтобы не опоздать на урок или встречу.
</a:t>
            </a:r>
            <a:endParaRPr lang="en-US" sz="991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помогает проснуться вовремя и не проспать важные дела. Он особенно полезен утром, когда хочется ещё немножко полежать.
</a:t>
            </a:r>
            <a:endParaRPr lang="en-US" sz="991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показывает дни, недели и месяцы. С его помощью легко следить за датами, праздниками и началом каникул.
</a:t>
            </a:r>
            <a:endParaRPr lang="en-US" sz="9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циферблат часов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смотрит маленькая стрелка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маленькая стрелка показывает, который сейчас час. Она двигается медленно, поэтому помогает не спешить и не путаться. Если рядом на циферблате 12 чисел, читать время становится гораздо легче.
</a:t>
            </a:r>
            <a:endParaRPr lang="en-US" sz="1039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стрелка и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стрелка отвечает за минуты. Когда она делает полный круг, проходит один час, а значит, 60 минут. По её положению удобно понимать, сколько времени уже прошло и сколько ещё осталось до перемены.
</a:t>
            </a:r>
            <a:endParaRPr lang="en-US" sz="1081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Полчаса и четверть часа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большая стрелка стоит на 6, прошло 30 минут — это половина часа. Если она на 3 или 9, видно четверть часа, то есть 15 минут. Такие отметки помогают быстро читать часы без ошибок.
</a:t>
            </a:r>
            <a:endParaRPr lang="en-US" sz="11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день, вечер, ночь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лучами света начинается утро. В это время дети завтракают, умываются и собираются в школу, а взрослые готовятся к делам.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высоко, и день подходит для уроков, работы, прогулок и поездок. Это самое активное время суток.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свет становится мягче. Семья ужинает, обсуждает события дня и отдыхает после дел.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темно, поэтому люди спят и набираются сил. На небе часто видны Луна и звёзды.
</a:t>
            </a:r>
            <a:endParaRPr lang="en-US" sz="9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Вчера, сегодня, завтра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— это день, который уже прошёл. Слово помогает вспоминать события, рассказывать о вчерашнем уроке, прогулке или интересной встрече.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это день, который идёт сейчас. Именно сегодня мы учимся, играем, выполняем задания и замечаем, что происходит вокруг.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— это следующий день. Оно помогает строить планы: что взять в школу, куда пойти и чему порадоваться после сна.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начинается в декабре. На улице холодно, поэтому нужны тёплая одежда, шапка и варежки, а природа словно отдыхает.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в марте. Становится теплее, тает снег, распускаются почки, и день постепенно становится длиннее.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начинается в июне. Это время каникул, яркого солнца, поездок и долгих прогулок на свежем воздухе.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приходит в сентябре. Листья меняют цвет, погода становится прохладнее, а школьники снова собираются на уроки.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 месяцы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1249" y="2346874"/>
            <a:ext cx="212850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выбирать нужную единицу времени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очень быстрых дел подходят секунды. Ими удобно измерять прыжок, хлопок в ладоши или короткое упражнение, которое длится совсем недолго.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занимает чуть больше времени, выбирают минуты. В минутах удобно считать чтение, умывание, разговор по заданию или ожидание звонка.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длится заметно дольше, используют часы. Так измеряют урок, тренировку, прогулку, поездку на автобусе или просмотр фильма.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промежутки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дней, недель и месяцев подходят календарь и план. Они помогают считать каникулы, праздники, поездки и другие события, которые нельзя уместить в минуты.
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в школьной жизни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звонок не ждёт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часы помогают вовремя встать, позавтракать и выйти из дома без беготни. Если смотреть на время, можно успеть собраться спокойно и прийти в класс до звонка, а не в последний момент, когда уже все улыбаются.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держит день в 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часы подсказывают, когда начинается занятие и когда наступает перемена. Они помогают не забыть про кружок, тренировку и домашние дела, а значит, день получается аккуратным, как хорошо сложенный рюкзак.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отдыха тоже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часы напоминают, когда пора делать уроки, гулять и ложиться спать. Так легче сохранить силы и не перепутать, где работа, а где отдых. В школьной жизни это очень полезный помощник.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переводить время из одной единицы в другую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связаны основные единицы времени и какие числа нужно использовать при переводе.
</a:t>
            </a:r>
            <a:endParaRPr lang="en-US" sz="8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366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дней бывает в високосном году, потому что в феврале появляется дополнительное число.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Календарный счёт времени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иногда делает маленький подарок — добавляет ещё один день. Это помогает точнее согласовать счёт времени с движением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путаница с секундой и минутой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перепутать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секунд — это одна минута, а не сто. Если запомнить это правило, легче читать часы, решать задачи и не спорить с учебником.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календарь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не всегда равен 30 дням, поэтому лучше проверять календарь. Февраль, например, бывает короче других месяцев, а в високосный год ещё и добавляет день.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основные единицы времени и уметь их переводить, легче читать расписание, пользоваться календарём и успевать на уроки, отдых и любимые дела.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можно научиться понимать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2026-05-24T12:09:54Z</dcterms:created>
  <dcterms:modified xsi:type="dcterms:W3CDTF">2026-05-24T12:09:54Z</dcterms:modified>
</cp:coreProperties>
</file>