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Азии XVII—XVIII вв.: основные темы и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империй Азии, их политик и экономического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перемен в Азии XVII—XVIII вв.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Азия была разделена на множество государств с разными религиями и культурами. Рост торговли, европейское влияние и новые технологии стали факторами масштабных изменений.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51904"/>
            <a:ext cx="2313900" cy="1891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495" y="3251904"/>
            <a:ext cx="2313900" cy="18913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3010" y="1355648"/>
            <a:ext cx="2313900" cy="18913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3515" y="1355648"/>
            <a:ext cx="2313900" cy="189134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03165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Могольская империя: императорская бюрократия и веротерпимость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Моголы строили централизованную систему управления, поддерживали религиозную терпимость и развивали сложную бюрократию для контроля Индостана.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7082660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 сёгунат Токугава: военная диктатура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Японский сёгунат управлял страной через строгую социальную иерархию, где сёгун обладал высшей властью, а военная элита контролировала внутренние дела.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44194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Сефевидская Персия: шахство и шиизм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Персия была теократической монархией, где государственный шиизм играл ключевую роль. Власть шаха сочеталась с воспитанием регулярной армии и активным градостроительством.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64699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империя: централизованный султанат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охватывала обширные территории и обладала абсолютной властью султана. Государство отличалось миллетной системой, которая обеспечивала автономию религиозным общинам.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политические системы крупнейших азиатских держав
</a:t>
            </a:r>
            <a:endParaRPr lang="en-US" sz="195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3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османской политической системы и могущества
</a:t>
            </a:r>
            <a:endParaRPr lang="en-US" sz="2073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Янычары выступали как ключевой военный и административный элемент, обеспечивая защиту и влияние султана на регионы.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занимала территорию от Европы до Северной Африки, где султан обладал абсолютной властью и централизованным управлением.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Миллеты — религиозные автономные общины — сохраняли культурную самостоятельность внутри империи, что поддерживало стабильность многонационального государства.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XVII–XVIII вв. у власти сменились султаны Селим III и Ахмед III, пытавшиеся проводить реформы для укрепления империи.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Исфахан и культурный расцвет
</a:t>
            </a:r>
            <a:pPr algn="ctr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Сефевидах Исфахан стал крупным центром искусства и архитектуры, демонстрируя величие исламской культуры Востока и развитие городской инфраструктуры.
</a:t>
            </a:r>
            <a:endParaRPr lang="en-US" sz="1178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династии Афшаридов
</a:t>
            </a:r>
            <a:pPr algn="ctr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внутренние конфликты и внешние войны привели к смене династии, что повлияло на политическую стабильность и ситуацию в регионе.
</a:t>
            </a:r>
            <a:endParaRPr lang="en-US" sz="1234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Аббаса I: армия и инфраструктура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 Аббас I создал регулярные войска и расширил транспортные пути, способствуя укреплению государства и развитию торговли.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 традиции Сефевидской Персии и династии Афшаридов
</a:t>
            </a:r>
            <a:endParaRPr lang="en-US" sz="18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управления и ключевые черты Могольской империи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управлялась централизованной бюрократией, что обеспечивало контроль над разнообразным населением Индостана.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Моголы поддерживали религиозную терпимость, что способствовало сотрудничеству между индуистами, мусульманами и другими общинами.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процветала благодаря развитию городов, налоговой системы и эффективной армии, укреплявшей власть императора.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власти к династии Цин в 1644 году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Маньчжуры взяли власть, усилив контроль над государством и внедряя реформы для стабилизации ситуации на новом этапе.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влияния в Тибете и Средней Азии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Цин активно контролировала приграничные территории, что укрепило политическую и экономическую позицию Китая.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Аграрные реформы и улучшение сельского хозяйства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ирригационных систем и посевных площадей способствовало росту продовольствия и поддержке населения.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Династии Мин и Цин: укрепление Китая и территориальная экспансия
</a:t>
            </a:r>
            <a:endParaRPr lang="en-US" sz="180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контроль над передвижением населения и владением землёй поддерживал социальный порядок и предотвращал мятежи.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обеспечивали сельское хозяйство, ремесленники и торговцы имели ограниченные права и находились ниже в обществе.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Самураи формировали военную элиту и занимали привилегированное положение в жесткой социальной иерархии.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власть сосредоточена в руках сёгуна, который управлял через сеть феодалов — даймё, подчинённых из Эдо.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структура Японии при сёгунате Токугава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196" y="3119225"/>
            <a:ext cx="1984861" cy="202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2933" y="3119225"/>
            <a:ext cx="1984861" cy="202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2820" y="3119225"/>
            <a:ext cx="1984861" cy="202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7557" y="3119225"/>
            <a:ext cx="1984861" cy="202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500445" y="1544700"/>
            <a:ext cx="188046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Бирманское царство Таунгу: военно-политический игрок
</a:t>
            </a:r>
            <a:pPr algn="ctr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Таунгу управляло территорией Бирмы, развивало армию и стремилось к контролю над региональными торговыми маршрутами.
</a:t>
            </a:r>
            <a:endParaRPr lang="en-US" sz="1118" dirty="0"/>
          </a:p>
        </p:txBody>
      </p:sp>
      <p:sp>
        <p:nvSpPr>
          <p:cNvPr id="13" name="Text 2"/>
          <p:cNvSpPr txBox="1"/>
          <p:nvPr/>
        </p:nvSpPr>
        <p:spPr>
          <a:xfrm>
            <a:off x="2605132" y="1544700"/>
            <a:ext cx="188046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Ле во Вьетнаме: укрепление государства
</a:t>
            </a:r>
            <a:pPr algn="ctr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Вьетнамская династия усилила административный аппарат, поддерживала сельское хозяйство и участвовала во внешней политике.
</a:t>
            </a:r>
            <a:endParaRPr lang="en-US" sz="1178" dirty="0"/>
          </a:p>
        </p:txBody>
      </p:sp>
      <p:sp>
        <p:nvSpPr>
          <p:cNvPr id="14" name="Text 3"/>
          <p:cNvSpPr txBox="1"/>
          <p:nvPr/>
        </p:nvSpPr>
        <p:spPr>
          <a:xfrm>
            <a:off x="4725068" y="1544700"/>
            <a:ext cx="188046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Аюттхая (Сиам): центр торговли и дипломатии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Сиам активно торговал с европейцами, развивал ремёсла и вел борьбу за влияние в Юго-Восточной Азии.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6829755" y="1544700"/>
            <a:ext cx="188046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Кочевые и оседлые ханства Центральной Азии
</a:t>
            </a:r>
            <a:pPr algn="ctr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Бухарское, Хивинское и Кокандское ханства контролировали караванные пути, занимались скотоводством и ремёслами, а также проводили внешнеполитические кампании.
</a:t>
            </a:r>
            <a:endParaRPr lang="en-US" sz="1050" dirty="0"/>
          </a:p>
        </p:txBody>
      </p:sp>
      <p:sp>
        <p:nvSpPr>
          <p:cNvPr id="16" name="Text 5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государств Юго-Восточной и Центральной Азии XVII–XVIII вв.
</a:t>
            </a:r>
            <a:endParaRPr lang="en-US" sz="168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и демографический подъем Китая в XVIII веке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Китая почти удвоилось, превысив 300 миллионов, благодаря улучшениям в сельском хозяйстве и агропромышленности.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новых культур, таких как кукуруза и батат, обеспечило продовольственную безопасность и снижение голода.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Развивалась мануфактурная промышленность, усиливался экспорт чая, шёлка и фарфора, что способствовало экономическому подъему.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Сёгунат Токугава в 1630-х годах ввёл политику сококу, ограничив внешние контакты и запретив иностранным торговцам свободно входить в Японию, за исключением Нидерландов и Кореи.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политика самоизоляции: принципы и результаты
</a:t>
            </a:r>
            <a:endParaRPr lang="en-US" sz="2148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замедлила индустриальное развитие страны, но способствовала сохранению самобытной культуры и обеспечила долгий период политической и социальной устойчивости.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гонения на христианство и запрет японцам покидать страну обеспечили внутреннюю стабильность и укрепление традиционных социальных институтов в условиях минимального внешнего влияния.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и упадок Османской империи в XVIII веке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янычар утратила боевую мощь и влиятельность, что привело к ослаблению военного потенциала империи и утрате контроля над окраинами.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серии военных неудач, включая поражение под Веной и конфликты с Россией и Австрией, Османская империя значительно ослабла на международной арене.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Коррупция и придворные интриги подрывали эффективность управления, усугубляя внутренние проблемы государства и создавая атмосферу нестабильности.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империи испытывала давление из-за растущей конкуренции с европейскими товарами и потерей позиций в морской торговле в пользу западных держав.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архитектуры: Тадж-Махал и Форт Агра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императорах Моголов были возведены выдающиеся памятники, символизирующие их мощь и религиозные взгляды. Тадж-Махал — шедевр архитектуры любви, а Форт Агра — военный и административный центр империи.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искусства и литературы при правителях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Миниатюрная живопись достигла расцвета, объединяя персидские и индийские мотивы, а поэзия и музыка процветали благодаря покровительству Акбара и Шах-Джахана, усиливая культурное разнообразие региона.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Могольской империи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внешняя политика была связана с периодическими военными кампаниями и дипломатическими усилиями для сохранения баланса сил между угрозами с запада и востока.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 с Россией, Индией, Османской империей и Европой способствовали экономическому росту и культурному обмену в условиях сложной международной обстановки.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инфраструктуры, включая дороги и караван-сараи, обеспечивало безопасность и эффективность торговли внутри государства и с соседями.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Персии базировалась на экспорте ковров, шёлка и керамики, а также развитии ремёсел, что служило основой материального благосостояния страны.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внешняя политика Персидской державы XVII–XVIII вв.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модернизации и реформ: Азии XVIII века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Османской империи реформы султана Махмуда I усилили военную и административную эффективность, пытаясь справиться с внутренними вызовами государства.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Могольская империя провела правовые и налоговые реформы, направленные на упрощение управления и стабилизацию финансового положения, что способствовало укреплению власти.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улучшили налоговую систему и расширили посевные площади, стимулируя сельское хозяйство и торговлю, несмотря на сопротивление традиционных элит к переменам.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Затухание Великого шелкового пути и внутренняя торговля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морских путей в XVII–XVIII веках уменьшило значение Великого шелкового пути, перенаправив основную торговлю в пользу европейских морских держав.
</a:t>
            </a:r>
            <a:endParaRPr lang="en-US" sz="118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уменьшение транзитной торговли, внутренние рынки Китая, Индии, Персии и Османской империи активно развивались, поддерживая производство и обмен товарами.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и ремёсла в различных регионах способствовали поддержанию экономической жизнедеятельности и межрегиональных связей внутри азиатских государств.
</a:t>
            </a:r>
            <a:endParaRPr lang="en-US" sz="117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торговых монополий и факторий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Британии и Голландии основали торговые фактории и форты на азиатском побережье, регулируя торговлю и вмешиваясь в внутренние дела местных государств для контроля ресурсов и рынков.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колониальной экспансии в регионе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XVIII века европейские державы закрепились в Индии, Индонезии и Юго-Восточной Азии, развивая экспортно-ориентированные отрасли и формируя основу будущей колониальной системы.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проникновение в Азию: торговля и завоевания
</a:t>
            </a:r>
            <a:endParaRPr lang="en-US" sz="208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001696"/>
            <a:ext cx="4894200" cy="26990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ведущих азиатских империй середины XVIII века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крупнейших государств: население, территория и важные города, отражающие их политическую и экономическую мощь периода.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 Могольская империя лидировали по населению, Османская империя выделялась городским разнообразием и большой территорией.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 экономические отчёты Азии XVIII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культурных контактов привёл к усилению обмена идеями и традициями, стимулируя развитие национальной идентичности и различных течений внутри обществ.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идеологические последствия перемен
</a:t>
            </a:r>
            <a:endParaRPr lang="en-US" sz="2187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западных моделей способствовали появлению новых идеологий и подготовили почву для будущих реформ и промышленного развития в XIX веке.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Усилилось социальное неравенство и религиозные конфликты, вызвавшие напряжённость и подрывающие традиционные устои в ряде регионов Азии.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07" y="-1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800" y="722175"/>
            <a:ext cx="41268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 перемен: судьбоносное наследие Азии XVII–XVIII вв.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Преемственность традиций и реформы тех веков заложили фундамент для политических и экономических преобразований, предопределив статус Азии в истории новой эпохи.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2026-05-11T06:03:36Z</dcterms:created>
  <dcterms:modified xsi:type="dcterms:W3CDTF">2026-05-11T06:03:36Z</dcterms:modified>
</cp:coreProperties>
</file>