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М.А. Шолохов: писатель, который запечатлел судьбу России в XX веке
</a:t>
            </a:r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показал человека в истории, которая меняет всё.
</a:t>
            </a:r>
            <a:endParaRPr lang="en-US" sz="31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эпоха перемен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писал о времени революций, войн и социальных переломов, когда судьба отдельного человека особенно тесно переплеталась с судьбой страны. Его проза раскрывает народную жизнь через память, труд, семью, ответственность и нравственный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799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родился в 1905 году на хуторе Кружилинском. Ранние впечатления от казачьего быта, земледельческого труда и живой народной речи позже стали основой его художественного мира.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45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Шолохов заявил о себе как молодой писатель. Его ранние тексты сразу показали интерес к жизни Дона, к человеческим характерам и к драматическим событиям эпохи.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32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он получил Нобелевскую премию по литературе. Эта награда закрепила за ним статус автора, чьё творчество стало заметным явлением не только в русской, но и в мировой культуре.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07" y="1734161"/>
            <a:ext cx="1672456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Шолохова была тесно связана с ключевыми событиями XX века. Он не просто описывал эпоху, а художественно осмыслял её через личные судьбы и исторические потрясения.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писателя: от донского хутора до Нобелевской премии
</a:t>
            </a:r>
            <a:endParaRPr lang="en-US" sz="2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земля как источник художественного мира Шолохова
</a:t>
            </a:r>
            <a:endParaRPr lang="en-US" sz="249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хутора и станицы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Шолохова донской хутор и станица показаны как особая среда с собственными обычаями, семейными отношениями и представлениями о чести, ответственности и долге.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уклад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труд, домашний порядок и хозяйственная повседневность у Шолохова переданы с большой точностью. Через эти детали раскрывается устойчивость традиционного уклада и его уязвимость в эпоху перемен.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бытовые детали у Шолохова часто становятся носителями памяти о прошлом. Благодаря этому донской мир воспринимается как живая история, а не только как место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степь, река и простор не просто создают фон, а помогают почувствовать настроение героев, напряжение событий и связь человека с родной землёй.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работа над романом. Шолохов обращается к судьбе донского казачества, соединяя личную историю героя с переломными событиями начала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и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оказываются война, распад привычного мира и нарастающий внутренний конфликт. Исторические события становятся испытанием для семьи и личности.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трагедию расколотого общества, в котором люди оказываются по разные стороны конфликта. Семейная драма превращается в широкую историческую панораму.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публикация четырёх книг. «Тихий Дон» утверждается как одно из крупнейших произведений русской литературы XX века.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как главный роман Шолохова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масштаб творческого пути Шолохова и его обращение к разным историческим эпохам.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хронологии произведений М.А. Шолохова, указанным в задании: «Донские рассказы» (1926), «Тихий Дон» (1928–1940), «Поднятая целина» (1932 и 1959), «Судьба человека» (1956), «Они сражались за Родину» (1942–1969).
</a:t>
            </a:r>
            <a:endParaRPr lang="en-US" sz="646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Шолохова и годы их создания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последовательно работал с темами Гражданской и Великой Отечественной войн, а над крупными эпическими текстами трудился десятилетиями.
</a:t>
            </a:r>
            <a:endParaRPr lang="en-US" sz="10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и тема коллективизации на Дону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посвящён коллективизации и созданию колхозов в донской деревне. Шолохов показывает не отвлечённую схему, а реальную жизнь людей, оказавшихся перед резкой ломкой привычного уклада.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укладов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ясно виден конфликт между традиционным крестьянским хозяйством и новой системой организации труда. Это противостояние затрагивает не только экономику, но и семейные, нравственные и бытовые связи.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автор показывает, как большие исторические решения отражаются на судьбах конкретных людей. Через частные истории раскрывается сложность и болезненность преобразований.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этапа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том вышел в 1932 году, второй — в 1959-м. Такой разрыв показывает, что тема коллективизации требовала для Шолохова длительного и непростого художественного осмысления.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9047" y="1584025"/>
            <a:ext cx="387650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Шолохова: жанр и историческая тема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каждое крупное произведение Шолохова связано с важным историческим этапом и собственным жанровым решением.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Шолохова жанр тесно связан с масштабом темы: от короткого рассказа до романа-эпопеи, охватывающего судьбу народа.
</a:t>
            </a:r>
            <a:pPr algn="l" indent="0" marL="0">
              <a:lnSpc>
                <a:spcPct val="15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характеристика произведений М.А. Шолохова по материалам задания.
</a:t>
            </a:r>
            <a:endParaRPr lang="en-US" sz="10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Шолохова: человек на войне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реальность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войну без прикрас: с отступлением, лишениями, усталостью и постоянной угрозой. На первом плане оказывается не только событие, но и переживание человека в экстремальной ситуации.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солдат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«Они сражались за Родину» важны фронтовой быт и взаимная поддержка. Солдатское товарищество у Шолохова становится условием выживания и моральной опорой в тяжёлые дни.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«Судьбе человека» особенно сильно звучит тема внутренней стойкости. Герой сохраняет достоинство после тяжёлых потерь, и именно это делает его образом нравственной силы.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ответственность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Шолохова заставляют задуматься о памяти, долге и цене победы. В них война показана как испытание характера, совести и способности остаться 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произведениях Шолохова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развития конфликта в «Тихом Доне» и «Поднятой целине».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— центр трагедии «Тихого Дона»: через его судьбу Шолохов показывает, как исторический разлом ломает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не находит прочной опоры в расколотом мире эпохи.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М.А. Шолохов, роман «Тихий Дон»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лица эпохи в прозе Шолохова
</a:t>
            </a:r>
            <a:endParaRPr lang="en-US" sz="339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Аксинья: сила чувства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в «Тихом Доне» запоминается как человек, который любит вопреки страху и осуждению. В её образе сочетаются гордость, уязвимость и внутренняя свобода, а сама героиня словно освещает суровый казачий мир живым человеческим теплом.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Наталья: тишина и достоинство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воплощает иную, сдержанную форму женской силы: она не борется громко, но держит на себе дом, семью и нравственный порядок. Через её судьбу особенно ясно видно, как личная боль становится частью общей трагедии.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Ильинична: память рода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Ильинична в романе — хранительница дома, традиций и семейной памяти. Её спокойная стойкость делает ощутимыми ценность материнского слова, трудной любви и верности, без которых рушится даже самый крепкий уклад.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Шолохова не существуют отдельно: они постоянно переплетаются в судьбе одного героя и одной семьи.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М.А. Шолохова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нравственные темы в творчестве Шолохова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исторического испытания и личного выбора: именно они определяют драматизм и масштаб его прозы.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манера Шолохова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передаёт разговорную интонацию так точно, что речь героев сразу раскрывает их характер, возраст, происхождение и отношение к миру. Это делает диалоги естественными и выразительными.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словесная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слышны донские говоры, пословицы и устойчивые выражения народной речи. Благодаря этому текст сохраняет местный колорит и ощущение подлинной жизни станицы или хутора.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соединять частную историю семьи с событиями огромного масштаба. Поэтому рядом с бытовой сценой у него всегда ощущается дыхание эпохи и напряжение исторического времени.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Шолохова не просто фон, а часть художественного действия. Степь, река, ветер или тишина помогают передать настроение героя, предчувствие беды и память о пережитом.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Шолохова: мировая известность и Нобелевская премия
</a:t>
            </a:r>
            <a:endParaRPr lang="en-US" sz="2786" dirty="0"/>
          </a:p>
        </p:txBody>
      </p:sp>
      <p:sp>
        <p:nvSpPr>
          <p:cNvPr id="8" name="Text 2"/>
          <p:cNvSpPr txBox="1"/>
          <p:nvPr/>
        </p:nvSpPr>
        <p:spPr>
          <a:xfrm>
            <a:off x="695274" y="1885050"/>
            <a:ext cx="2499397" cy="2572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Шолохов получил Нобелевскую премию по литературе. Для советского писателя это было редким международным признанием, подтверждавшим, что его книги вышли далеко за пределы национального контекста.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4" y="1885078"/>
            <a:ext cx="2499359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награды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были оценены масштаб изображения народной жизни, историческая глубина и художественная сила его прозы. Награда связала имя Шолохова не только с успехом, но и с ответственностью перед большой литературной традицией.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59" y="1885078"/>
            <a:ext cx="2499359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закрепила за Шолоховым статус классика мировой литературы при жизни. Его произведения читают и изучают как тексты, в которых личная судьба неотделима от судьбы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биография писателя совпадает с крупнейшими событиями века.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М.А. Шолохова и даты публикации произведений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М.А. Шолохова
</a:t>
            </a:r>
            <a:endParaRPr lang="en-US" sz="282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Шолохова создавались на протяжении десятилетий и последовательно отражали разные исторические переломы России.
</a:t>
            </a:r>
            <a:endParaRPr lang="en-US" sz="11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84481"/>
            <a:ext cx="3856200" cy="19791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текст связан с определённым историческим опытом и нравственным вопросом.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удобен для школьного анализа: через его книги можно связать литературу, историю и разговор о нравственной ответственности.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материалы школьного изучения творчества М.А. Шолохова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 школьном изучении: произведение, тема, значение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 авторстве и литературная репутация писателя
</a:t>
            </a:r>
            <a:endParaRPr lang="en-US" sz="332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Давняя дискуссия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«Тихого Дона» действительно возникали споры об авторстве, но сама литературная история оценивает прежде всего результат: масштаб романа, его композицию и психологическую убедительность.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убеждает не биографический спор, а художественная мощь произведения. Роман показывает эпоху так широко и глубоко, что стал одной из главных книг о XX веке.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классика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имя Шолохова опирается на признанные тексты, а не на полемику вокруг них. Именно поэтому он остаётся автором, чьё место в каноне определяет качество прозы и её исторический вес.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современный читатель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через человека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по-прежнему интересен, потому что показывает большие события через судьбу конкретного героя. Такой взгляд помогает современному читателю лучше понять, как война, перемены и насилие входят в повседневную жизнь и меняют человека изнутри.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близких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напоминают, что семья и память о родных помогают переживать утраты и кризисы. Для подростка это особенно важно: в шолоховских героях легко увидеть не музейные образы, а живых людей, которым нужно делать выбор.
</a:t>
            </a:r>
            <a:endParaRPr lang="en-US" sz="118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не стареет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издания Шолохова возвращают к тем же вопросам, что волнуют и сегодня: как сохранить достоинство, не потерять человечность и не привыкнуть к жестокости. Поэтому его проза остаётся не только классикой, но и разговором о настоящем.
</a:t>
            </a:r>
            <a:endParaRPr lang="en-US" sz="10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Шолохов: писатель, который увидел судьбу народа через судьбу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оставил книги, где история XX века раскрывается через живые человеческие характеры. Его проза учит видеть в испытаниях не только трагедию, но и меру нравственной стойкости.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2026-05-27T12:38:09Z</dcterms:created>
  <dcterms:modified xsi:type="dcterms:W3CDTF">2026-05-27T12:38:09Z</dcterms:modified>
</cp:coreProperties>
</file>