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эскалация в XX веке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внутренний кризис меняет масштаб истории?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становится поворотом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проследим, как кризис, реформы и политические решения меняют ход истории в СССР и Европе.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исторические линии XX века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СССР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к середине 1980-х замедлялся рост, усиливались дефицит и зависимость от сырьевых доходов, а управленческая дисциплина всё заметнее ослабевала.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между войнами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1930-х шла к войне через ревизию Версальского порядка, рост радикальных режимов и уступки агрессорам со стороны ведущих держав.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сюжетов помогает увидеть, как внутренние слабости и внешние решения ускоряют исторический перелом.
</a:t>
            </a:r>
            <a:endParaRPr lang="en-US" sz="1141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узор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накапливались противоречия, а промедление с ответом делало кризис глубже и последствия — масштабнее.
</a:t>
            </a:r>
            <a:endParaRPr lang="en-US" sz="11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 исторического перелома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накапливается кризис: экономика теряет эффективность, общество устает от дефицита и неопределённости, а политическая система отвечает медленно и осторожно.
</a:t>
            </a:r>
            <a:endParaRPr lang="en-US" sz="1141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нажим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действуют внешние факторы: в СССР это гонка вооружений и международное давление, в Европе 1930-х — реваншизм и слабость коллективной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доверия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усиливается недоверие: люди всё чаще видят разрыв между официальными заявлениями и реальной жизнью, что подрывает авторитет власти и привычные механизмы управления.
</a:t>
            </a:r>
            <a:endParaRPr lang="en-US" sz="1141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перелом: в одном случае — попытка реформировать систему сверху, в другом — переход локального конфликта в мировую войну.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и поворотные моменты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линии темы показывают, что несколько решений и событий быстро меняют историческую траекторию. Важна не только дата, но и её 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обеих шкалах видны точки ускорения кризиса: в СССР реформы нарастали, а в Европе агрессия вывела конфликт к войне.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событий СССР и Европы XX века.
</a:t>
            </a:r>
            <a:endParaRPr lang="en-US" sz="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стимулы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Командно-плановая система плохо реагировала на изменение спроса. Предприятия выполняли план по валовым показателям, но не по качеству и обновлению продукции, поэтому производительность росла медленно.
</a:t>
            </a:r>
            <a:endParaRPr lang="en-US" sz="1053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отставание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оборудования и недостаток современных технологий снижали отдачу промышленности. Модернизация требовала ресурсов и гибкости, которых система с жёстким централизмом уже не обеспечивала.
</a:t>
            </a:r>
            <a:endParaRPr lang="en-US" sz="1054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агросектора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регулярно давало сбои и нуждалось в закупках зерна за рубежом. Это показывало, что проблема была не в отдельном урожае, а в структуре управления отраслью.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буфер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нефти и газа временно смягчали трудности, но не устраняли их. Когда внешняя конъюнктура менялась, скрытые диспропорции становились особенно заметны.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стагнация СССР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 норма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стояли в очередях за самым обычным товаром и заранее планировали покупки по знакомым адресам. Нужная вещь могла исчезнуть из продажи на недели, а иногда и на месяцы.
</a:t>
            </a:r>
            <a:endParaRPr lang="en-US" sz="98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магазинах были товары разного качества, но выбора почти не было. Одежда, техника и бытовые мелочи часто воспринимались не как удобство, а как редкая удача.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словами и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лозунги обещали стабильность и уверенность, однако бытовой опыт говорил о другом. Из-за этого доверие к словам власти постепенно уступало месту осторожности и скепсису.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истории позднего СССР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инерция и закрытость системы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Монополия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КПСС сохраняла монополию на власть, поэтому политическая конкуренция была ограничена. Обновление кадров происходило медленно, а сменяемость руководителей почти не создавала пространства для самостоятельных решений.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 просчёты редко обсуждались открыто. Такая закрытость уменьшала ответственность, но одновременно мешала вовремя замечать кризисные процессы и вырабатывать действенные меры.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очевидные проблемы долго решались через привычные инструкции и согласования. Институциональная инерция превращала любой шаг к реформе в затяжной и противоречивый процесс.
</a:t>
            </a:r>
            <a:endParaRPr lang="en-US" sz="9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 давления на СССР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требовала огромных расходов и отвлекала ресурсы от гражданской экономики. Для страны с уже ослабленной производительностью это становилось особенно тяжёлой нагрузкой.
</a:t>
            </a:r>
            <a:endParaRPr lang="en-US" sz="1141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доступ к технологиям и финансовое давление осложняли модернизацию. В результате старые отрасли сохранялись, но переход к более эффективной модели откладывался.
</a:t>
            </a:r>
            <a:endParaRPr lang="en-US" sz="1141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Афганский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Афганистане усиливала потери и подрывала уверенность в управляемости системы. Она стала не только внешним, но и внутренним испытанием для 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событие → последствия: старт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системного кризиса к попытке реформ сверху.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25492"/>
            <a:ext cx="342803" cy="274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начиналась как попытка быстрее внедрить новые технологии, обновить оборудование и поднять производительность. Ставка делалась на ускорение научно-технического прогресса, а не на немедленный пересмотр всей системы.
</a:t>
            </a:r>
            <a:endParaRPr lang="en-US" sz="1066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стремилось вернуть управляемость через трудовую дисциплину, более жёсткий контроль сроков и выполнение планов. Однако административное давление не устраняло главные причины отставания и часто работало формально.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Антиалкогольная кампания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против пьянства была одной из самых заметных первых мер. Она должна была повысить трудовую отдачу и сократить потери рабочего времени, но одновременно вызвала недовольство и побочные экономические потери.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мер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прежние управленческие методы быстро показала свои пределы. Ускорение требовало не только приказов, но и изменений в механизмах хозяйства, кадровой политике и ответственности за результат.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 курс на ускорение?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Гласность: открытость и её последствия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обсуждения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2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расширила пространство для обсуждения острых вопросов, которые раньше скрывались от общества. Печатные издания и телевидение начали говорить о проблемах экономики, управления и истории страны более открыто.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25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стала поворотным моментом: именно она показала, насколько опасны закрытость и задержка информации. Общество увидело, что недосказанность усиливает недоверие к официальным сообщениям.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прессы
</a:t>
            </a:r>
            <a:pPr algn="l" indent="0" marL="0">
              <a:lnSpc>
                <a:spcPct val="100000"/>
              </a:lnSpc>
              <a:buNone/>
            </a:pPr>
            <a:r>
              <a:rPr lang="en-US" sz="26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ранее запретных тем изменила роль прессы. Журналистика стала не только передатчиком официальной позиции, но и источником общественной критики, который влиял на повестку и ожидания людей.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критического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23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усилила поддержку перемен, но одновременно обострила конфликт между реальностью и прежней идеологической риторикой. Чем больше люди узнавали, тем сложнее было сохранять старые представления о безошибочности системы.
</a:t>
            </a:r>
            <a:endParaRPr lang="en-US" sz="9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1988: запуск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1988 году были созданы новые механизмы политического представительства. Они должны были обновить управление и привлечь общество к обсуждению курса реформ.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1989: альтернативные выборы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1989 году прошли выборы с элементами конкуренции. Это стало заметным шагом к ослаблению монополии КПСС и повышению роли публичной политики.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парламентская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 народных депутатов стал новой площадкой для политических споров. Дискуссии там показывали, что решения больше нельзя принимать только внутри закрытого партийного круга.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1990–1991: кризис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1990–1991 годам центр управления терял устойчивость, а республики всё активнее отстаивали собственные интересы. Политическая система входила в фазу распада.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политические институты?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и их противоречия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 экономике открыли частичные рыночные механизмы, но прежняя система ограничений никуда не исчезла. Это породило противоречия между свободой хозяйственной инициативы и сохранявшимся административным контролем.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не образовали цельную модель: новые элементы рынка сталкивались с жёсткими ограничениями, поэтому дефицит и несоответствие цен только усиливались.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реформе экономики СССР, 1987–1991
</a:t>
            </a:r>
            <a:endParaRPr lang="en-US" sz="7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перестройка ощущалась в жизни людей?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Ощущение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перемены воспринимались как шанс говорить свободнее и влиять на решения. Люди внимательнее следили за прессой, теледискуссиями и первыми признаками политической конкуренции.
</a:t>
            </a:r>
            <a:endParaRPr lang="en-US" sz="997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Повседневный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 первый план вышли бытовые трудности: дефицит, очереди и нестабильность цен. Новые возможности не отменяли повседневной нехватки привычных товаров и услуг.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Потеря ориентиров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усилилось чувство неопределённости. Старые правила уже ослабли, а новые ещё не работали полноценно, поэтому многие не понимали, как планировать учёбу, работу и будущее.
</a:t>
            </a:r>
            <a:endParaRPr lang="en-US" sz="1021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Социальный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выросло недоверие к институтам, которые обещали улучшения, но не обеспечивали стабильный результат. Перестройка изменила жизнь быстрее, чем общество успело к ней адаптироваться.
</a:t>
            </a:r>
            <a:endParaRPr lang="en-US" sz="10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 и распад СССР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1991 году политический центр уже не мог удерживать единое пространство без постоянных компромиссов. Августовский кризис лишь ускорил то, что накапливалось весь предыдущий год.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кризиса был постепенным, но к 1991 году стал необратимым: события августа разрушили остатки союзной системы, а декабрь закрепил итог.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политических событий СССР, 1989–1991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европейский кризис перерос в войну?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Слабость сдерживания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многие европейские государства столкнулись с выбором между уступками и сопротивлением. Нерешительность международных институтов создала ощущение, что силовое давление не встретит немедленного отпора.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Расширение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локальные конфликты не были остановлены вовремя, они начали складываться в единую войну. С этого момента события в одной стране стали влиять на безопасность всей Европы.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Рост экспансии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Агрессоры использовали политические кризисы, национальные претензии и страх новой войны. Это позволило им постепенно расширять территориальные требования и проверять границы допустимого.
</a:t>
            </a:r>
            <a:endParaRPr lang="en-US" sz="11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подготовило войну в Европе?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4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1919: последствия Версаля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Версальская система оставила у Германии чувство унижения и стремление пересмотреть границы. Эти противоречия не были сняты дипломатией.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797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1929–1933: кризис и радикализация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усилил безработицу, недовольство и спрос на радикальные решения. В таких условиях экстремистские режимы получили больше поддержки.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3800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1930-х: уступки агрессии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 позволяла агрессорам идти дальше без серьёзного наказания. Это укрепляло уверенность, что международная реакция останется запоздалой и слабой.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72925" y="1977623"/>
            <a:ext cx="1601325" cy="1796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1938–1939: перелом к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дипломатические механизмы уже не сдерживали конфликт. Европа оказалась на пороге войны, которую можно было остановить лишь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война в Европе?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последовательной агрессии к общеевропейской войне, 1938–1939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оба сюжета?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XX века показывает: кризис власти, несогласованные реформы и слабые институты делают систему уязвимой, а агрессия и уступки без твёрдого ответа ускоряют переход конфликта в большую войну.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2026-07-26T07:43:43Z</dcterms:created>
  <dcterms:modified xsi:type="dcterms:W3CDTF">2026-07-26T07:43:43Z</dcterms:modified>
</cp:coreProperties>
</file>