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7600" y="2247351"/>
            <a:ext cx="5437013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целины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труд в степи, изменивший жизнь страны.
</a:t>
            </a:r>
            <a:endParaRPr lang="en-US" sz="3300" dirty="0"/>
          </a:p>
        </p:txBody>
      </p:sp>
      <p:sp>
        <p:nvSpPr>
          <p:cNvPr id="4" name="Text 1"/>
          <p:cNvSpPr txBox="1"/>
          <p:nvPr/>
        </p:nvSpPr>
        <p:spPr>
          <a:xfrm>
            <a:off x="497600" y="418543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стране понадобилась целина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стране требовалось больше хлеба. Люди росли, урожаи зависели от погоды, и в 1954 году тысячи добровольцев поехали распахивать новые земли.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Целиной называют землю, которую раньше почти не пахали и не засевали. Чаще всего это были большие степи с жёсткой травой и сухими ветрами.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работать на такой земле, нужны были тракторы, сеялки и комбайны. Ещё требовались дороги, вода и жильё, иначе урожай было трудно вырастить и сохранить.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целины — это не только работа в поле, но и строительство новых условий для жизни. Без людей, техники и заботы о земле кампания не могла бы идти успешно.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целина
</a:t>
            </a:r>
            <a:endParaRPr lang="en-US" sz="3000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3790" y="1616870"/>
            <a:ext cx="2666982" cy="27895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6738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распашки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перед людьми открывалась широкая степь с ковылём, травами и сильным ветром. Она казалась бескрайней и тихой, как огромный зелёный ковёр.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426609" y="2529815"/>
            <a:ext cx="2290762" cy="16757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распашки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появлялись длинные поля, пыльные дороги и первые посёлки. Степь быстро менялась, а рядом с тракторами начиналась новая жизнь.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до и после распашки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4112" y="1750102"/>
            <a:ext cx="485400" cy="3883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1811" y="1750102"/>
            <a:ext cx="485400" cy="3883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262" y="3327084"/>
            <a:ext cx="455100" cy="455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01811" y="3338900"/>
            <a:ext cx="485400" cy="4314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316325" y="1363912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Комсомольцы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ехали на целину молодыми и смелыми. Им хотелось попробовать себя в важном деле и помочь стране получить больше хлеба.
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5453500" y="1363912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Механизаторы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Трактористы и комбайнёры были особенно нужны в степи. Они умели работать с техникой и помогали быстро поднимать большие поля.
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1316325" y="2974284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Агрономы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Агрономы следили за землёй и растениями. Они подсказывали, как сеять, ухаживать за полями и не забывать о природе.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53500" y="2974284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Строители и учителя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Строители возводили дома и нужные здания, а учителя помогали новым посёлкам жить как настоящим городкам. Без них было бы совсем непросто.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поехал на целину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3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осваивали целину
</a:t>
            </a:r>
            <a:pPr algn="l" indent="0" marL="0">
              <a:lnSpc>
                <a:spcPct val="90000"/>
              </a:lnSpc>
              <a:buNone/>
            </a:pPr>
            <a:r>
              <a:rPr lang="en-US" sz="107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кампания развивалась шаг за шагом: от решения до первых уроков для будущего земледелия.
</a:t>
            </a:r>
            <a:endParaRPr lang="en-US" sz="293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первых лет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Поблизости часто не хватало дорог, складов и мастерских. Из-за этого даже простая поломка техники могла сильно задержать работу в поле.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поднимались пыльные бури, а летом приходила засуха. Земля быстро высыхала, и полям требовался постоянный уход.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жили далеко от больших городов и привычной помощи. Им приходилось самим решать бытовые проблемы и одновременно много работать.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 нехватка удобств делали каждый сезон испытанием. Но именно в таких условиях целинники учились терпению, выносливости и взаимовыручке.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3960" y="366525"/>
            <a:ext cx="3478280" cy="448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532037"/>
            <a:ext cx="4638857" cy="1220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на целине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Главными помощниками были тракторы, сеялки и комбайны. Они заменяли тяжёлый ручной труд и помогали быстро обрабатывать огромные поля, которые человеку одному было бы не поднять.
</a:t>
            </a:r>
            <a:endParaRPr lang="en-US" sz="500" dirty="0"/>
          </a:p>
        </p:txBody>
      </p:sp>
      <p:sp>
        <p:nvSpPr>
          <p:cNvPr id="6" name="Text 2"/>
          <p:cNvSpPr txBox="1"/>
          <p:nvPr/>
        </p:nvSpPr>
        <p:spPr>
          <a:xfrm>
            <a:off x="3039614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делала степную работу похожей на настоящую командную игру. Механизатор в кабине, пыль за машиной и ровные борозды впереди — так выглядел труд на целине.
</a:t>
            </a:r>
            <a:endParaRPr lang="en-US" sz="500" dirty="0"/>
          </a:p>
        </p:txBody>
      </p:sp>
      <p:sp>
        <p:nvSpPr>
          <p:cNvPr id="7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год страна получила особенно большой урожай зерна, и о целине заговорили как о важном источнике хлеба.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материалы об освоении целины; 1956 год часто отмечается как один из самых удачных для целинных урожаев.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6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1956
</a:t>
            </a:r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особенно урожайным и показал, что целинные земли могут дать много хлеба.
</a:t>
            </a:r>
            <a:endParaRPr lang="en-US" sz="86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81609" y="2039461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работ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степи сначала появлялись палатки, вагончики и временные стоянки. Люди только начинали осваиваться на новом месте и обустраивать быт.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666009" y="2558407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 новой земле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посёлки крепли, а поля вокруг них расширялись. Так целина не только давала хлеб, но и меняла карту страны.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81609" y="3077529"/>
            <a:ext cx="3570185" cy="73353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посёлков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строили дома, школы, магазины, клубы и больницы. Вокруг них вырастали улицы, дороги и первые настоящие кварталы.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города и посёлки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70062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Целинники вставали очень рано, работали до темноты и часто жили в палатках или вагончиках. Но даже в простой обстановке они старались поддерживать друг друга и не унывать.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427477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свободные вечера писали письма домой, слушали радио и делились новостями у общего стола. Иногда находилось место для песен, концертов и весёлых спортивных игр.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284915" y="2551748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жизнь была трудной, но дружной: рядом с усталостью жили смех, взаимовыручка и чувство важного дела. Многие потом вспоминали целину как школу характера и настоящей дружбы.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целинников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1956" y="1898588"/>
            <a:ext cx="689613" cy="6896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3714" y="1934721"/>
            <a:ext cx="694515" cy="617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33368" y="1889348"/>
            <a:ext cx="698568" cy="6985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43025" y="1950691"/>
            <a:ext cx="731757" cy="58540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14061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уставала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землю распахивали слишком быстро и на больших площадях, она не успевала восстанавливаться. Без осторожного ухода верхний слой терял силы, и урожай становился слабее.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623714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хватало влаги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сухие годы растениям не доставало воды, а открытые поля быстро пересыхали. Тогда даже старая старание не спасало: зерно росло хуже и давало меньше колосьев.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33367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ветер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Степные ветры легко поднимали сухую землю и уносили её с поля. Из-за этого появлялись пыльные бури, а беззащитная почва становилась ещё беднее.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043020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Спешка в работе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быстро получить хлеб, иногда не успевали чередовать культуры и беречь землю. Так стало ясно: большой урожай требует не только силы, но и терпения.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9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появились проблемы
</a:t>
            </a:r>
            <a:endParaRPr lang="en-US" sz="2795" dirty="0"/>
          </a:p>
        </p:txBody>
      </p:sp>
      <p:sp>
        <p:nvSpPr>
          <p:cNvPr id="13" name="Text 6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9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появились проблемы
</a:t>
            </a:r>
            <a:endParaRPr lang="en-US" sz="279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1084"/>
            <a:ext cx="3984975" cy="22726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5170" y="1349897"/>
            <a:ext cx="3975525" cy="22750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177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Пыльная дорога над полем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степь казалась бесконечной и тихой, но вскоре поднимался сухой ветер. Он гнал серую пыль через распаханные поля, и трактор будто тонул в мутной дымке. В такие часы земля выглядела уставшей и беззащитной.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768515" y="3721601"/>
            <a:ext cx="3984975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небо становилось коричневым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буря накрывала поле, словно большая занавеска. Видимость почти исчезала, а ветер шуршал по земле и по кабине машины. Людям приходилось ждать, пока стихнет стихия, и беречь каждый участок поля.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степь встречала ветер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для Казахстана и Сибири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степных районах Казахстана появились большие хлебные хозяйства, где начали выращивать зерно для всей страны. Это изменило привычный уклад жизни и работу многих семей.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Алтае и в южной Сибири строили дороги, склады, мастерские и жильё. Новая техника и новые поселения помогали осваивать дальние территории быстрее.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69346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молодые люди приехали сюда надолго, а потом остались жить и работать. Так в степи появлялись новые улицы, школы, клубы и дружные соседства.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4842094" y="355710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земли стали важными зерновыми районами СССР. Для страны это означало больше хлеба, а для местных жителей — перемены, труд и новые возможности.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3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 минусы кампании
</a:t>
            </a:r>
            <a:pPr algn="l" indent="0" marL="0">
              <a:lnSpc>
                <a:spcPct val="90000"/>
              </a:lnSpc>
              <a:buNone/>
            </a:pPr>
            <a:r>
              <a:rPr lang="en-US" sz="107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быстрый подъём целины дал стране хлеб и новые посёлки, но одновременно принёс трудности для природы и людей.
</a:t>
            </a:r>
            <a:endParaRPr lang="en-US" sz="293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526" y="1596419"/>
            <a:ext cx="2771723" cy="8155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1950-е годы
</a:t>
            </a:r>
            <a:pPr algn="l" indent="0" marL="0">
              <a:lnSpc>
                <a:spcPct val="90000"/>
              </a:lnSpc>
              <a:buNone/>
            </a:pPr>
            <a:r>
              <a:rPr lang="en-US" sz="49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8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целине писали газеты, рассказывали по радио и сочиняли песни. Для многих людей это было время большого подъёма, когда в степь ехали молодые добровольцы.
</a:t>
            </a:r>
            <a:endParaRPr lang="en-US" sz="1188" dirty="0"/>
          </a:p>
        </p:txBody>
      </p:sp>
      <p:sp>
        <p:nvSpPr>
          <p:cNvPr id="6" name="Text 1"/>
          <p:cNvSpPr txBox="1"/>
          <p:nvPr/>
        </p:nvSpPr>
        <p:spPr>
          <a:xfrm>
            <a:off x="4070191" y="1596419"/>
            <a:ext cx="2771723" cy="8155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осмысление
</a:t>
            </a:r>
            <a:pPr algn="l" indent="0" marL="0">
              <a:lnSpc>
                <a:spcPct val="90000"/>
              </a:lnSpc>
              <a:buNone/>
            </a:pPr>
            <a:r>
              <a:rPr lang="en-US" sz="49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8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стали чаще говорить не только о трудовом подвиге, но и о сложностях кампании. Появились книги и воспоминания, где целина показана честно и без лишних украшений.
</a:t>
            </a:r>
            <a:endParaRPr lang="en-US" sz="1188" dirty="0"/>
          </a:p>
        </p:txBody>
      </p:sp>
      <p:sp>
        <p:nvSpPr>
          <p:cNvPr id="7" name="Text 2"/>
          <p:cNvSpPr txBox="1"/>
          <p:nvPr/>
        </p:nvSpPr>
        <p:spPr>
          <a:xfrm>
            <a:off x="2744352" y="3170025"/>
            <a:ext cx="2771723" cy="8155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сегодня
</a:t>
            </a:r>
            <a:pPr algn="l" indent="0" marL="0">
              <a:lnSpc>
                <a:spcPct val="90000"/>
              </a:lnSpc>
              <a:buNone/>
            </a:pPr>
            <a:r>
              <a:rPr lang="en-US" sz="49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8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Сейчас о целине напоминают музеи, фотографии и семейные истории. Эти рассказы помогают понять, как жили люди, которые поднимали степь своими руками.
</a:t>
            </a:r>
            <a:endParaRPr lang="en-US" sz="1188" dirty="0"/>
          </a:p>
        </p:txBody>
      </p:sp>
      <p:sp>
        <p:nvSpPr>
          <p:cNvPr id="8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Целина в памяти людей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775" y="1379483"/>
            <a:ext cx="4038246" cy="21532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673" y="1379483"/>
            <a:ext cx="4038246" cy="21532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работал в степи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22000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рулём трактора
</a:t>
            </a:r>
            <a:pPr algn="ctr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Молодой тракторист смотрит вперёд и ведёт машину по ровному полю. За ним остаётся широкая полоса свежей земли, а вдали виднеется маленький посёлок, где вечером ждут товарищи и горячий чай.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51672" y="3664599"/>
            <a:ext cx="4038300" cy="7089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трудятся все
</a:t>
            </a:r>
            <a:pPr algn="ctr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целине нужны были не только механизаторы. Учителя учили детей, повара кормили рабочих, врачи помогали заболевшим, а строители возводили дома и склады. Именно вместе они превращали степь в живое место для жизни.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история целины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Землю нельзя менять только по спешке и с размахом. Природа требует времени, а любое большое дело начинается с хорошего плана.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помогает увидеть, где почва крепкая, а где ей нужен отдых. Без знаний даже очень старательные люди могут допустить ошибку.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беречь воду, верхний слой земли и растения, которые защищают поле. Тогда урожай можно получать долго, а не только один раз.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целины напоминает: быстрый успех радует, но настоящий результат держится на терпении, внимании и уважении к земле.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9670" y="1744038"/>
            <a:ext cx="398213" cy="4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2796" y="1777428"/>
            <a:ext cx="485400" cy="3883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6076" y="3362158"/>
            <a:ext cx="485400" cy="3883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78246" y="3328768"/>
            <a:ext cx="455100" cy="455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174876" y="3340585"/>
            <a:ext cx="485400" cy="431467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66662" y="1400538"/>
            <a:ext cx="31614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1954 год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середине 1950-х годов началась широкая кампания освоения целины. Эта дата помогает запомнить время, когда тысячи людей поехали в степь.
</a:t>
            </a:r>
            <a:endParaRPr lang="en-US" sz="1200" dirty="0"/>
          </a:p>
        </p:txBody>
      </p:sp>
      <p:sp>
        <p:nvSpPr>
          <p:cNvPr id="14" name="Text 1"/>
          <p:cNvSpPr txBox="1"/>
          <p:nvPr/>
        </p:nvSpPr>
        <p:spPr>
          <a:xfrm>
            <a:off x="5403374" y="1400538"/>
            <a:ext cx="31614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Тракторы и комбайны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техники распахать огромные поля было бы почти невозможно. Тракторы, сеялки и комбайны стали главными помощниками целинников.
</a:t>
            </a:r>
            <a:endParaRPr lang="en-US" sz="1200" dirty="0"/>
          </a:p>
        </p:txBody>
      </p:sp>
      <p:sp>
        <p:nvSpPr>
          <p:cNvPr id="15" name="Text 2"/>
          <p:cNvSpPr txBox="1"/>
          <p:nvPr/>
        </p:nvSpPr>
        <p:spPr>
          <a:xfrm>
            <a:off x="1166662" y="2985268"/>
            <a:ext cx="17595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Комсомольцы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отрядах работала молодёжь, которая ехала далеко от дома по зову сердца. Они учились трудиться вместе и поддерживать друг друга.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3993677" y="2985268"/>
            <a:ext cx="17595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и урожай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цель кампании — дать стране больше зерна. Когда урожай был хорошим, хлеба хватало для городов и сёл.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6805452" y="2985268"/>
            <a:ext cx="1759500" cy="11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и Казахстан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особенно сильно повлияло на Казахстан, Алтай и юг Сибири. Эти земли стали новыми центрами земледелия и жизни людей.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слова и даты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большая мечта и важный урок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целины помогло стране получить больше хлеба и построить новые посёлки. Эта история учит ценить труд людей и помнить: к земле нужно относиться бережно и умно.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2026-05-21T08:10:13Z</dcterms:created>
  <dcterms:modified xsi:type="dcterms:W3CDTF">2026-05-21T08:10:13Z</dcterms:modified>
</cp:coreProperties>
</file>