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скрипичного ключа: знакомство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секрет скрипичного ключа и научимся читать высокие ноты без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высоким звукам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открывает вход в мир высоких нот. Он помогает быстро найти ноту соль и легко читать мелодии в скрипке, флейте, голосе и правой руке фортепиано.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скрипичный ключ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Закрученный знак на старте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похож на изящную спираль с длинным хвостиком. Он ставится в начале строки и сразу привлекает внимание, будто говорит: «Сейчас будем читать музыку!»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обнимает вторую линию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завиток как будто охватывает вторую линию нотного стана. Именно здесь появляется нота соль, и по этому месту удобно ориентироваться дальше, не теряясь среди нот.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Нотный стан и линии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Нотный стан состоит из пяти линий. По ним и между ними размещаются ноты, как фигурки на аккуратной лестнице, где каждый шаг имеет своё место.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нота стоит выше, она звучит выше. Когда ниже — звук становится ниже. Поэтому положение на стане помогает сразу понять высоту без лишних догадок.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 промежутки читаются по порядку. Если двигаться спокойно и не перепрыгивать через ступеньки, музыкальная запись становится понятной даже для начинающего ученика.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Запомнив место ноты соль, легко находить соседние звуки и не путать их при чтении коротких мелодий.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линии скрипичный ключ закрепляет ноту соль первой октавы.
</a:t>
            </a:r>
            <a:endParaRPr lang="en-US" sz="265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чтения нот в скрипичном ключе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на линиях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нижней линии пишется ми, затем выше идут соль и си. Это первый участок нотной «лестницы», который важно запомнить без спешки.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порядок продолжается нотами ре и фа. Он не меняется от строки к строке, поэтому помогает узнавать знакомые звуки быстрее.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только на линии, получается ровная цепочка из пяти нот. Она служит надёжной опорой для чтения простых мелодий и упражнений.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порядок вслух: ми, соль, си, ре, фа. Тогда глаза, голос и память работают вместе и запоминают ноты увереннее.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в промежутках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промежутках между линиями находятся фа, ля, до и ми. Они тоже идут строго по порядку, как аккуратные ступеньки внутри стана.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линии и промежутки по очереди, вокруг ноты соль выстраивается полный набор соседних звуков. Так легче увидеть, где стоит нужная нота.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порядок особенно удобен в коротких мелодиях. Глаз быстро находит нужное место, а ребёнок увереннее поёт или называет звук.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ноту по скрипичному ключу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чтения нотной строки в скрипичном ключе для начинающих.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126" y="1377928"/>
            <a:ext cx="167850" cy="22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Запоминалки для линий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«Мишка Съел Сладкий Редис Фермера» помогает вспомнить порядок нот на линиях: ми, соль, си, ре, фа. Слова звучат забавно и легко удерживаются в памяти.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глаз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смотрит на строку нот, короткая фраза быстро всплывает в голове. Она превращает чтение в понятную игру с буквами и звуками.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без скуки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запоминалки делают урок живее и помогают не перепутать ноты. Чем смешнее и ярче образ, тем легче вспомнить его на следующем занятии.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686575"/>
            <a:ext cx="324900" cy="32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Запоминалки для промежутков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Фраза-помощник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«Фаня Любит Дать Ещё» напоминает порядок нот в промежутках: фа, ля, до, ми. Короткая ритмичная фраза быстро цепляется за память.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повторить подсказку несколько раз, ноты начинают выстраиваться в голове как знакомая дорожка. Тогда читать мелодию становится заметно спокойнее и увереннее.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Растём шаг за шагом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запоминают одну фразу, потом находят ноты на стане, а затем читают простые строки. Так музыкальная память растёт без лишнего напряжения.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в музыке инструментов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и её высокий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звучит ярко и звонко, поэтому ей особенно подходит скрипичный ключ. На нотной странице ключ словно сразу говорит: здесь живут высокие звуки. Рядом со скрипкой удобно показать ноты, чтобы связь между движением смычка и записью была понятной.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гитара и 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нужен не только скрипке. Его часто используют для флейты, для записи мелодий на гитаре и для правой руки фортепиано. На иллюстрации такие инструменты рядом с нотами помогают увидеть, как один знак объединяет разные голоса музыки.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звуки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помогает читать ноты, которые звучат высоко. Они кажутся светлыми, звонкими и нередко весёлыми, поэтому легко выделяются на слух даже в короткой мелодии.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низких звуков в музыке используют другие ключи. Это удобно: каждый знак на нотном стане подсказывает, в какой области искать нужный звук, чтобы не перепутать высоту.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нотный стан может записывать разную музыку, если меняется ключ. Благодаря этому музыкант быстрее понимает, где находятся высокие и низкие ноты, и читает запись без лишней путаницы.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простую мелодию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чтении короткой мелодии в скрипичном ключе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упражнение на чтение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Узнать знакомые ноты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находит рядом стоящие звуки, например соль, ля, си и до. Такие ноты стоят близко друг к другу, поэтому их легче увидеть и назвать.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Прочитать цепочку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ноты читаются по порядку, без спешки и прыжков через строку. Так взгляд учится двигаться спокойно, как по маленькой музыкальной дорожке.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Спеть без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можно попробовать коротко спеть услышанную последовательность. Когда расстояние между нотами небольшое, мелодия быстрее запоминается и звучит увереннее.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761"/>
            <a:ext cx="209400" cy="1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случаются чаще всего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линиями и промежутками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смотрит на правильное место, но выбирает не линию, а соседний промежуток. Помогает спокойный счёт по порядку: линия, промежуток, линия — и так дальше.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ориентир соль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вспомнить, где находится нота соль, чтение сразу сбивается. Лучше сначала снова найти скрипичный ключ и проверить вторую линию снизу, а уже потом двигаться дальше.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не замечен в начале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взгляд сразу прыгает к нотам и пропускает ключ. Тогда вся строка кажется загадкой. Надёжная привычка — сначала искать ключ, а потом начинать чтение.
</a:t>
            </a:r>
            <a:endParaRPr lang="en-US" sz="10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похож на указатель на музыкальной карте: он показывает, где искать высокие звуки, и не даёт потеряться среди линий, промежутков и знакомых нот.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можно представить как маленький волшебный замочек. Стоит узнать этот знак — и перед глазами открывается понятный путь к мелодиям, песням и первым музыкальным открытиям.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как музыкальный помощник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всегда стоит в начале нотного стана. Он сразу подсказывает, с какой ноты начинать чтение, чтобы вся строка не превратилась в ребус.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Нота соль находится на второй линии снизу. Это главный ориентир: от неё легко находить соседние звуки вверх и вниз, не теряя порядок.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линиях идут ми, соль, си, ре, фа, а в промежутках — фа, ля, до, ми. Если помнить эту цепочку, простые мелодии читаются гораздо увереннее.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Мини-путь от знака к мелодии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читает короткую музыкальную строку в скрипичном ключе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узнаёт скрипичный ключ на странице и сразу понимает, что перед ним запись для высоких звуков. Это первый и очень важный шаг к чтению музыки без догадок.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находится нота соль на второй линии снизу. Если этот ориентир найден быстро, значит, взгляд уже умеет работать с нотным станом спокойно и уверенно.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называть ноты на линиях и в промежутках. Такой навык показывает, что нотные знаки перестают быть загадочными и становятся понятными.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третьего класса это хороший результат: музыка начинает читаться как короткий текст. А ещё это отличный повод немного порадоваться — ведь теперь ноты уже не пугают.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ключ к высоким нотам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помогает читать высокие звуки и быстро находить ноту соль. Если запомнить линии и промежутки, простые мелодии становятся понятными, а музыкальная страница — совсем не страшной.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2026-05-24T20:22:25Z</dcterms:created>
  <dcterms:modified xsi:type="dcterms:W3CDTF">2026-05-24T20:22:25Z</dcterms:modified>
</cp:coreProperties>
</file>