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The Competition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учат играть честно, работать в команде и уважать соперников.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competition?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Competition — это соревнование, конкурс или состязание. Слово связано с правилами, участниками, результатом и победителем. В школе это может быть матч, эстафета, олимпиада или конкурс рисунков.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51" y="2195455"/>
            <a:ext cx="321434" cy="2571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6683" y="2170429"/>
            <a:ext cx="2688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8081" y="2181169"/>
            <a:ext cx="321434" cy="285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1314" y="2170429"/>
            <a:ext cx="2304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team, player, winner и loser помогают назвать тех, кто участвует в соревновании. Они показывают, кто играет, кто побеждает и кто получает результат.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start и finish, а также race и match помогают описать, где соревнование начинается и чем заканчивается. Эти слова часто встречаются в школьных заданиях и играх.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Score, prize и winner говорят о том, как оценивают успех. С их помощью легко объяснить, кто набрал больше очков, получил приз или стал первым.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Rule, effort и practice показывают, что в соревновании важны не только удача, но и подготовка. Знание правил помогает действовать правильно и безопасно.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конкурсы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game, contest и competition используются в разных ситуациях: на уроке, на спортивной площадке и на сцене. Они помогают точно описать вид соревнования.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соревнования и конкурсы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спортивной жизни школьники участвуют в running race или football match. Здесь важны скорость, точность движений, умение соблюдать правила и поддерживать свою команду до конца.
</a:t>
            </a:r>
            <a:endParaRPr lang="en-US" sz="1009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соревнования включают spelling competition и class quiz. В них оценивают правильные ответы, внимание к заданиям и умение быстро вспомнить нужные слова или факты.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drawing contest и других творческих конкурсах важны идея, аккуратность и выразительность. Такие состязания помогают показать фантазию и получить опыт публичного выступления.
</a:t>
            </a:r>
            <a:endParaRPr lang="en-US" sz="1064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школьное состязание объединяет участников, учителей и зрителей. Ребята учатся ждать своей очереди, слушать правила и радоваться не только победе, но и общему участию.
</a:t>
            </a:r>
            <a:endParaRPr lang="en-US" sz="10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подготовка, тем увереннее ребёнок действует в игре, на уроке или в школьном конкурсе.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Practice и rules оказывают наибольшее влияние; teamwork особенно важна в командных играх, а luck играет второстепенную роль.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урока, без реальных статистических данных.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выиграть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соревнование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последовательности действий и результата в соревновании.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тип соревнования с тем, что оценивают, и с полезной лексикой.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соревнований разные критерии, но везде нужны понятные слова для описания действий, результата и участия.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по теме Unit 2.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соревнований и слова для их описания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учат соблюдать правила, уважать соперника и спокойно принимать результат без обмана и ссор.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выражений помогают говорить о честной игре.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fair play.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перед стартом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Excitement
</a:t>
            </a:r>
            <a:pPr algn="ctr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соревнования многие чувствуют excitement: хочется начать, попробовать свои силы и узнать результат. Это приятное ожидание часто помогает собраться и настроиться на работу.
</a:t>
            </a:r>
            <a:endParaRPr lang="en-US" sz="855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Nervousness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Nervousness появляется, когда есть страх ошибки или забытых слов. Такое волнение знакомо школьникам перед ответом у доски, выступлением или стартом в игре.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Joy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Joy связана с радостью участия и ожиданием встречи с командой или соперниками. Даже до начала соревнования ребёнок может чувствовать, что впереди интересное событие.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Tension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Tension помогает сосредоточиться, но иногда мешает говорить и двигаться свободно. Поэтому перед стартом полезно глубоко вдохнуть, вспомнить правила и поддержать себя.
</a:t>
            </a:r>
            <a:endParaRPr lang="en-US" sz="9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результата важно не только переживать эмоции, но и понять, чему научило соревнование.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чаще приносит happiness и pride, а поражение — disappointment и tiredness; motivation помогает подготовиться лучше в следующий раз.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урока, без реальных статистических данных.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после победы и поражения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поражение становится полезным опытом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спокойно принять итог: победу или поражение. Это помогает увидеть ситуацию без лишних эмоций и понять, какие именно навыки нужно развивать дальше.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и 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проанализировать ошибки, спросить совета у учителя или команды и отметить, что получилось хорошо. Такой разбор превращает неудачу в полезную подсказку.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попытка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приходит время тренироваться снова: улучшать speed, accuracy, memory, teamwork или English vocabulary. Ошибка становится шагом к лучшему результату в следующий раз.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соревнованию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перед участием в школьном или спортивном соревновании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действия перед соревнованием, их цель и простой пример на английском языке.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 важны подготовка, внимание и согласованные действия: они повышают уверенность и помогают действовать без лишних ошибок.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2 The Competition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участники до старта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403162"/>
            <a:ext cx="300000" cy="24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4350" y="1525288"/>
            <a:ext cx="300000" cy="24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69537"/>
            <a:ext cx="300000" cy="240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в competition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может выполнять свою часть задания: один действует быстро, другой замечает детали, третий помнит правила. Чёткие роли помогают команде работать без путаницы.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важно подбадривать товарищей, не критиковать их при ошибке и помогать сохранять уверенность. Добрые слова часто влияют на результат не меньше, чем умение.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команда внимательно слушает инструкции, подсказки и мнения других участников. Когда все слышат друг друга, решения принимаются быстрее и игра идёт слаженнее.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выигрывает чаще, если заранее обсуждает действия и делит задачи. Совместный план помогает не терять время, сохранять порядок и доводить соревнование до конца вместе.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Соперник и уважение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56700" y="1846462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Соперник — не враг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соревновании соперник — это человек или команда, с которыми сравнивают результат. Уважительное отношение делает игру честной и помогает сохранять спокойствие даже в напряжённый момент.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356700" y="2888676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общения подойдут короткие и добрые выражения: Good luck! , Well done! , Good game! , Thank you!. Они показывают, что участники ценят старания друг друга.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6700" y="3930896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play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игра означает соблюдать правила, не обманывать и уважать результат. Такое поведение важно и в спорте, и в школьных конкурсах, потому что оно учит ответственности.
</a:t>
            </a:r>
            <a:endParaRPr lang="en-US" sz="11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помогает даже тогда, когда участник волнуется или устал. Регулярные тренировки особенно важны для школьных игр и конкурсов.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Practice, strategy и physical condition оказывают самое сильное влияние; luck помогает меньше, поэтому стабильный результат даёт именно подготовка.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2 The Competition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результат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соревнования в 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мирового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Olympic Games и World Championships собирают участников из разных стран. Здесь особенно заметны правила, честная борьба, поддержка болельщиков и стремление показать лучший результат.
</a:t>
            </a:r>
            <a:endParaRPr lang="en-US" sz="1332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олимпиады и международные конкурсы развивают память, внимание и интерес к предметам. Для учеников 5 класса такие состязания особенно понятны и близки.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рисунков, выступлений и других творческих работ объединяют детей через идеи и талант. В них тоже важны подготовка, результат и уважение к другим участникам.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после результата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после окончания соревнования или конкурса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соревнование даёт полезный опыт, но может быть связано со стрессом и волнением.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полезно, когда участники готовы учиться, поддерживать друг друга и принимать результат спокойно и честно.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2 The Competition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трудности соревнований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competition важна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competition учит не только словам и фразам на английском, но и важным привычкам: ставить цель, соблюдать правила, работать в команде, уважать других и делать выводы из 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2026-05-30T11:46:42Z</dcterms:created>
  <dcterms:modified xsi:type="dcterms:W3CDTF">2026-05-30T11:46:42Z</dcterms:modified>
</cp:coreProperties>
</file>