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image" Target="../media/image-1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русской литературе XIX–XX столетий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помогает увидеть серьёзное: правду о человеке и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обращаются к смеху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не только развлекает: оно обличает пороки, показывает страх, глупость и самодовольство, а ещё делает литературные ситуации узнаваемыми и близкими школьнику.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313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6863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93057" y="2362487"/>
            <a:ext cx="194138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комического в литературе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Сказанное звучит нейтрально или даже похвально, но скрытый смысл показывает противоположную оценку и помогает автору говорить намёком.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смех направлен против общественных недостатков. Он резко и ясно показывает то, что мешает нормальной жизни людей.
</a:t>
            </a:r>
            <a:endParaRPr lang="en-US" sz="900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соединяет смешное и пугающее, преувеличивая черты героя или ситуации до почти фантастического, нарочито нелепого масштаба.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мягче сатиры: он замечает слабости человека без жёсткого осуждения и часто вызывает не только улыбку, но и сочувствие.
</a:t>
            </a:r>
            <a:endParaRPr lang="en-US" sz="900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приёмов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разные формы комического часто переплетаются, поэтому смех может одновременно быть добрым, горьким, резким и тревожным.
</a:t>
            </a:r>
            <a:endParaRPr lang="en-US" sz="8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 и комедия чиновничьего мира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как источник смешного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смех рождается из паники, спешки и всеобщего самообмана. Чиновники сами создают нелепую ситуацию, потому что боятся наказания больше правды.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городской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кажется важной персоной только из-за чужих ожиданий. Гоголь показывает, как чин, деньги и желание выглядеть значительными превращают город в мир абсурда.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Гоголевский смех: смешно и тревожно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помещики выглядят комично, но каждый образ раскрывает духовную бедность, жадность, пустоту или грубость. За шуткой всегда стоит серьёзный смысл.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Гоголя не снимает напряжение, а усиливает его. Читатель сначала улыбается, а затем понимает, что перед ним не только комедия, но и сатира.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фамилии, преувеличения и неожиданные сравнения помогают Гоголю сделать мир ярким и запоминающимся. Деталь у него часто говорит больше, чем длинное объяснение.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Островского смешное часто связано с семейными ссорами, разговорами о деньгах и стремлением казаться солиднее, чем есть на самом деле. Бытовая сцена раскрывает характеры.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нередко говорят штампами и повторяют чужие мысли. Такая речь делает их смешными и показывает, что искренность в этом мире часто уступает расчёту.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 пьесах Островского помогает увидеть нравы купеческой среды: упрямство, самодовольство, грубость и зависимость от денег становятся важнее чувств и уважения.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Островский: комическое в купеческом быту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комическое в XIX веке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постепенно переходит от яркого внешнего смеха к более сдержанной и скрытой иронии.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XIX век, тем чаще смешное соседствует с грустью и нравственным вопросом.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обзора произведений Н.В. Гоголя, А.Н. Островского, М.Е. Салтыкова-Щедрина и А.П. Чехова
</a:t>
            </a:r>
            <a:endParaRPr lang="en-US" sz="5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М.Е. Салтыков-Щедрин: сатира на власть и порядок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произведениях Салтыков-Щедрин высмеивает несправедливость, бюрократию и жестокость. Для этого он использует преувеличение, иносказание и сказочные формы.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Щедрина часто горький, потому что он показывает не отдельный недостаток, а целую систему общественных пороков.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«Истории одного города» градоначальники выглядят одновременно нелепо и страшно. Их власть держится на страхе, а не на разуме или справедливости.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сатира помогает понять, как абсурд проникает в устройство государства и делает жизнь людей трудной и унизительной.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«Хамелеон», «Толстый и тонкий», «Смерть чиновника» смешное связано со страхом, угодничеством и чинопочитанием. За бытовой сценой у Чехова всегда скрыта нравственная проблема.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Чехов: тонкая ирония повседневности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комическое рождается из коротких реплик, пауз и недосказанности. Герои часто говорят и ведут себя так, что между словами и поступками возникает заметное несоответствие.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приёмов у ключевых авторов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писатели используют комическое и что именно они высмеивают.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разные, но цель общая: через смех показать человеческие слабости и общественные проблемы.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заданного плана презентации и анализа произведений русской литературы XIX–XX веков
</a:t>
            </a:r>
            <a:endParaRPr lang="en-US" sz="5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комического в поэзии XIX века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комическое появляется в шутливых стихах, эпиграммах и пародиях: смех помогает точно и легко передать характер, не теряя художественной выразительности.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комические интонации нередко соседствуют с иронией и насмешкой над светскими привычками, показывая внутреннюю пустоту красивых слов и поз.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1840–1860-е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сатирическая острота усиливает социальный смысл: бытовая деталь, разговорная интонация и ирония помогают увидеть несправедливость и противоречия эпохи.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поэзии становится короче и резче, чем в прозе: одна точная строка может сразу вызвать улыбку и одновременно открыть серьёзную мысль.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комическому эффекту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литературе строится смешная, ироническая или сатирическая ситуация.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показывают не просто смешную ситуацию, а внутреннюю неустойчивость мира, где привычные правила уже не работают и человек чувствует себя растерянным.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литературе начала XX века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Бюрократия, мелкая суета и бытовая нелепость становятся особенно заметными: смешное рождается из повседневных сцен, в которых герои ведут себя неуверенно и суетливо.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сближается с абсурдом, поэтому улыбка нередко сменяется неловкостью: за забавным эпизодом читатель видит одиночество, страх и раздражение героя.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начинают играть речь и интонация: короткие фразы, повторы, сбивчивая логика и мелкие привычки помогают точно раскрыть характер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М.М. Зощенко: смешное в повседневной речи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комичностью у Зощенко скрыты неуверенность, неловкость и жизненная усталость. Его рассказы показывают маленького человека, который хочет выглядеть достойно, но постоянно выдает свою растерянность.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пишет так, будто герой сам рассказывает о себе простыми, почти наивными словами. Из-за этой манеры смешными становятся даже обычные разговоры, очереди и случайные недоразумения.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«Собачьем сердце» комическое рождается из фантастического опыта и столкновения науки с грубым бытовым сознанием: Шариков смешон, но одновременно опасен своей безответственностью.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Булгаков: сатирический взгляд на современность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«Мастере и Маргарите» смех связан с разоблачением самоуверенных людей, чиновной мелкости и страха перед правдой; фантастика делает сатиру особенно яркой и точной.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смешным может стать не только отдельный человек, но и весь порядок отношений, если в нём господствуют невежество, корысть и притворство.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комическое особенно заметно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комический эффект возникает там, где человек сталкивается с правилами общества, повседневными обязанностями и собственной неловкостью.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темы связаны с властью и бытом: именно они лучше всего показывают общественные пороки и бытовую нелепость.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обзора произведений русской литературы XIX–XX веков
</a:t>
            </a:r>
            <a:endParaRPr lang="en-US" sz="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67672"/>
            <a:ext cx="346800" cy="27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9859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79859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28172" y="1867672"/>
            <a:ext cx="346800" cy="27744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используют смех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судить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помогает не читать нравоучение прямо, а показать недостаток ярко и запоминающе, чтобы читатель сам заметил, что в нём не так.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предупредить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часто показывает серьёзную проблему раньше, чем она станет очевидной: читатель замечает опасность в привычках, словах и поступках персонажей.
</a:t>
            </a:r>
            <a:endParaRPr lang="en-US" sz="1000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снять маски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разоблачает притворство: внешняя важность, красивый тон и громкие слова быстро теряют силу, если за ними нет настоящего содержания.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запомнилось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Комическая сцена обычно остаётся в памяти надолго, потому что в ней есть неожиданность, точность наблюдения и понятная каждому жизненная ситуация.
</a:t>
            </a:r>
            <a:endParaRPr lang="en-US" sz="1000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смешную деталь писатель раскрывает характер героя: страх, жадность, хвастовство или растерянность становятся видны без длинных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серьёзное: что скрывается за комическим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за смешной сценой почти всегда стоит важная жизненная проблема.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 разных писателей основан на разных приёмах, но всегда помогает увидеть человеческие слабости и общественные проблемы.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произведениям Н.В. Гоголя, М.Е. Салтыкова-Щедрина, А.П. Чехова и М.М. Зощенко
</a:t>
            </a:r>
            <a:endParaRPr lang="en-US" sz="5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жизни школьника и читателя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легко узнать смешные ситуации из литературы: неловкие ответы, случайные оговорки, желание выглядеть взрослее или умнее, чем есть на самом деле.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комические произведения особенно близки школьникам: они показывают знакомые жизненные ситуации, но делают их ярче, точнее и глубже, чем обычный разговор.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смех учит замечать, что смешным человека делает не внешность, а поведение: страх, подражание другим, самоуверенность и зависимость от чужого мнения.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помогает понять время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русской литературе XIX–XX веков не просто развлекает, а раскрывает правду о человеке и эпохе. Гоголь, Щедрин, Чехов, Зощенко и Булгаков показали это особенно ярко.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2026-05-22T20:58:44Z</dcterms:created>
  <dcterms:modified xsi:type="dcterms:W3CDTF">2026-05-22T20:58:44Z</dcterms:modified>
</cp:coreProperties>
</file>