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про Илью Муромца» — отрывок о силе, добре и подвиге
</a:t>
            </a:r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богатыре, который защищает Русь и побеждает зло.
</a:t>
            </a:r>
            <a:endParaRPr lang="en-US" sz="201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герой былин, рожденный народной памятью. О нём рассказывают как о защитнике Руси, чьи подвиги связаны с Муромом, Киевом и дорогой между ними. Его образ соединяет сказку, храбрость и уважение к силе, служащей людям.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Муромец: богатырь, которого помнят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обычный человек, ставший богатырём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близкий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былин Илья не похож на сказочного великана. Он выглядит как обычный человек, и потому его образ особенно понятен слушателю: сила в нём раскрывается постепенно и убедительно.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сказаниях Илья часто оказывается самым рассудительным среди богатырей. Он не бросается словами, зато всегда готов встать на защиту слабого, если приходит опасность.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редко торопится и не суетится. Его спокойствие помогает ему принимать верные решения, а терпение показывает, что настоящий богатырь силён не только руками, но и характером.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доброго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мощь связана не с хвастовством, а с честностью и добротой. Поэтому Илья вызывает уважение: он побеждает зло не ради славы, а ради справедливости и людей.
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былина отличается от обычной сказки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звучит как старинная песня: медленно, важно и немного величаво. Такой голос сразу настраивает на серьёзный рассказ о подвиге, а не просто на весёлую выдумку.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богатыри защищают землю, князя, город и простых людей. Их задача — не чудить, а охранять порядок, поэтому история звучит как рассказ о служении.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«добрый молодец», «богатырь», «поле чистое» и «путь-дороженька» создают древний мир. Они помогают услышать, как говорили и рассказывали в далёкие времена.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слова и выражения часто повторяются. Это помогает запомнить текст, делает речь размеренной и создаёт ощущение, будто сказитель ведёт слушателя по знакомой дороге.
</a:t>
            </a:r>
            <a:endParaRPr lang="en-US" sz="11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истории: тихий дом в Муроме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отрывка Илья находится дома, в тихом и привычном мире. Всё вокруг кажется спокойным, будто герой ещё отдыхает перед тем, как отправиться на большое дело.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былине наступает момент перемены: обычная жизнь заканчивается, и герой словно просыпается для подвига. Этот поворот делает историю живой и немного волнующей.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для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начала ясна: сила нужна не для пустой похвалы. Она проявляется тогда, когда приходит время помочь другим, защитить и сделать правильный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подвиг показывает характер героя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Действует, а не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любит рассказывать о себе больше, чем нужно. Он просто действует, и именно поступок показывает, что перед нами настоящий богатырь, а не хвастун.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решительно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трудную минуту Илья действует смело и уверенно. Его шаги точны, а решение твёрдое, поэтому опасность отступает, как будто сама понимает, что спорить бесполезно.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особенно ценится готовность встать на сторону тех, кто слабее. Илья показывает, что сила хороша только тогда, когда она служит добру и справедливости.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ожидания награды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ищет похвалы и не просит подарков. Он помогает потому, что так велит совесть, а не потому, что хочет получить громкие аплодисменты.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Киев — путь к служению людям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 былине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 народных сказаниях — особое место. Там живёт князь Владимир, и туда стремятся защитники Руси, потому что именно там решаются важные 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былинах редко бывает лёгкой. На ней могут встретиться опасности, странные события и неожиданные встречи, из-за которых сюжет становится особенно интересным.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богатыря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Киев — это не просто дорога, а важный этап жизни героя. Она показывает, как Илья идёт туда, где его сила действительно нужна людям.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богатырь едет в Киев, он едет не ради себя. Он отправляется служить родной земле, охранять её и помогать тем, кто ждёт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становится противником богатыря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враг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противником Ильи может быть Соловей-разбойник или другой злой силач. Такой враг опасен не только силой, но и тем, что внушает людям страх.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Ильи в былине всегда означает торжество добра. Это важный знак: мир становится тише, чище и безопаснее, когда защитник выполняет свой долг.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и коварство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часто действует не открыто. Он может быть ловким, неожиданным и даже коварным, поэтому борьба с ним требует не только силы, но и ума.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со страхом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богатырь побеждает врага, он побеждает не просто драку. Вместе с опасностью исчезают страх, беспорядок и тревога, а людям становится спокойнее 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Свист, который пугает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Соловей-разбойник в былине не похож на обычного человека. Его свист пугает путников, словно сильный ветер в тёмном лесу. Из-за него дорога становится опасной и тревожной, а вокруг будто замирает всё живое.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Чудовище на пути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Соловья-разбойника делает врага почти сказочным чудовищем. Он воплощает страх, беспорядок и силу, которой люди не могут противостоять сами. Поэтому встреча с ним особенно важна для подвига богатыря.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Соловей-разбойник: страшная сила в сказании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мало, дел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говорит лишнего и не любит пустых обещаний. Он действует спокойно и уверенно, поэтому его слова всегда подтверждаются поступками, а не громкими речами.
</a:t>
            </a:r>
            <a:endParaRPr lang="en-US" sz="939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но добрый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не пугает слабых, потому что рядом с ней всегда стоят доброта и честность. Такой богатырь не злоупотребляет мощью и не обижает беззащитных.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хвастовства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старается казаться важнее других. Он остаётся скромным, а его настоящее достоинство видно в делах, где нужна смелость, терпение и верность долгу.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видит в нём не просто воина, а хранителя Руси. Он служит людям и своей земле, а значит, становится примером настоящего героя.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Илья Муромец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былина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называют друг друга по-старинному: «добрый молодец», «богатырь», «дороженька». Такие слова сразу переносят читателя в особый, старинный мир, где всё звучит торжественно и важно.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слова, например «дороженька», делают речь мягче и живее. Даже в рассказе о подвиге появляется тёплое чувство, будто народ говорит о герое с любовью и уважением.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слова и выражения часто повторяются, чтобы речь звучала плавно и запоминалась легче. Из-за этого текст похож на древнюю песню, которую хочется слушать до конца.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Былинная речь нетороплива и величава. Она помогает почувствовать, что перед нами не обычный рассказ, а древнее сказание о смелости, которое передавали из уст в уста многие поколения.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народные ценности в истории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богатыря нужна не для похвальбы, а для помощи другим. Илья вступает в бой тогда, когда кому-то грозит опасность, и этим показывает настоящий смысл героизма.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важно не только уметь сражаться, но и держать обещание. Герой действует честно, спокойно и без лишних слов, поэтому ему верят и его уважают.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защищает не себя, а родную Русь. Народ ценит человека, который готов стоять за свой край, дороги, города и всех, кто живёт рядом.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земле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не ищет богатства или славы. Он приносит пользу общему делу, потому что народ особенно ценит тех, кто умеет думать о других, а не только о себе.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людям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Илья Муромец нравится детям и взрослым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но добрый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нравится потому, что его сила не страшит, а защищает. Он похож на настоящего героя, который умеет побеждать и при этом остаётся добрым и справедливым.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подвиге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соединяет сказку и реальность. В нём есть чудесная сила, но ещё больше — труд, терпение и смелость, которые нужны любому человеку в трудный момент.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поступках нет хитрости и лишней важности. Он действует прямо и честно, поэтому легко запоминается и детям, и взрослым, которым нравятся ясные и честные герои.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становится символом богатыря, который стоит на страже мира. Он не кричит о себе, а просто делает важное дело, и именно поэтому вызывает уважение.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кажется обычным человеком, но именно в этом спокойствии скрыта сила. Читатель видит, как из тихой жизни вырастает готовность к большому делу.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Встреча с 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враг или опасное препятствие. Напряжение растёт, и становится ясно: теперь Илье нужно проявить не только силу, но и смелость.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Победа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побеждает, и становится понятно главное: он действует ради людей. История учит, что настоящий богатырь защищает других, а не ищет выгоды для себя.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отрывке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Русь в былине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заставы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встречаются города, заставы и дальние пути, по которым едет Илья. Эти места напоминают, что Русь нужно охранять. Каждый такой образ делает историю похожей на большую карту, где у каждого рубежа есть своё значение.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показана не просто как место, где живут люди, а как драгоценный дом. Богатырь встаёт на её защиту, потому что любит родную землю. В этом чувствуется гордость народа и тёплая забота о своём крае.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поля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былине похожа на огромный открытый мир, где далеко видны поля и пути. Такая картина делает землю просторной и живой, а дорогу богатыря — важной и непростой. Читатель словно видит, как ветер гуляет по равнине.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и выражения в тексте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народные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«добрый молодец» или «путь-дороженька» придают речи мягкость и теплоту. С ними текст звучит не сухо, а по-народному, словно его рассказывают вслух у тёплого костра.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Отголосок старого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создают ощущение, что перед нами история из далёкого прошлого. Они помогают увидеть не современный город, а древнюю землю с её обычаями, героями и особой речью.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древней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слова, как «богатырь», «дружина» и «князь», помогают сразу представить старинную Русь. Они звучат необычно, но именно поэтому делают былину особенно выразительной и запоминающейся.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слова делают былину красивой на слух. Даже если некоторые из них уже редко употребляются, они помогают почувствовать уважение к герою и к памяти народа.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 об Илье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любуется Ильёй: он спокоен, уверен и не боится трудностей. Его поведение вызывает уважение, потому что он кажется сильным не только телом, но и характером.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приходит облегчение. Читатель радуется вместе с героем, потому что зло побеждено, а людям снова ничего не угрожает. Это очень приятное чувство.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доверие к Илье. Он не хвастается, не злится и не ставит себя выше других, поэтому кажется близким и понятным даже маленькому читателю.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в опасный миг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враг, становится тревожно. Хочется поскорее узнать, чем закончится встреча, и это делает историю захватывающей, будто читаешь о настоящем приключении.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должна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напоминает: сильный человек нужен не для того, чтобы пугать других. Настоящая сила проявляется тогда, когда она защищает слабых и приносит пользу.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ценится за прямоту и верность слову. Эти качества важны и сегодня, потому что честному человеку доверяют дома, в школе и среди друзей.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трудиться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богатырь не ждёт лёгкой славы. Он действует, старается и выполняет своё дело, а это хороший пример для каждого ребёнка, который учится быть ответственным.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показывает, что настоящий герой думает не только о себе. Он защищает людей и стоит за добро, поэтому его образ остаётся понятным и нужным даже сейчас.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герой важен и сегодня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Илье Муромце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Мурома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один из самых известных богатырей русских былин. Его родина связана с Муромом, а главное дело жизни — защита Руси и её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звучит напевно, потому что в нём есть повторы, старинные слова и торжественный тон. Эта речь помогает почувствовать древнюю народную память.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доброго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в образе Ильи — не только сила, но и сердце. Он побеждает зло ради добра, и в этом заключается главный урок былины.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важны дорога, встреча с опасностью и решающий поступок. Именно через эти события раскрывается характер героя: он не боится трудностей и действует смело.
</a:t>
            </a:r>
            <a:endParaRPr lang="en-US" sz="11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герой, который остаётся в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 Илье Муромце напоминает, что настоящий богатырь защищает людей, говорит просто и поступает честно. Поэтому его любят и помнят уже много поколений.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2026-05-27T14:52:59Z</dcterms:created>
  <dcterms:modified xsi:type="dcterms:W3CDTF">2026-05-27T14:52:59Z</dcterms:modified>
</cp:coreProperties>
</file>