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и качество жизни населения: географический взгляд на благополучие общества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влияет на повседневную жизнь людей?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благополучие людей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благополучие людей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распределено по территории неравномерно: на него влияют городская среда, транспорт, климат, экономика и расселение. Особенно заметны различия между агломерациями, промышленными центрами, сельской местностью, севером и Дальним Востоком России.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жизни: основные компоненты и показатели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расходы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прежде всего показывает, сколько средств получает домохозяйство и на что оно их тратит. Важны реальные доходы, структура расходов и возможность регулярно оплачивать базовые потребности.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благ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потреблению товаров и услуг видно, насколько население обеспечено питанием, одеждой, транспортом, связью и бытовыми услугами. Этот показатель помогает понять не только размер дохода, но и его практическую отдачу.
</a:t>
            </a:r>
            <a:endParaRPr lang="en-US" sz="1017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Жилищная обеспеченность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жилья, его состояние и доступность коммунальных услуг напрямую влияют на повседневный комфорт. Даже при сходных доходах условия проживания могут заметно различаться между регионами и типами поселений.
</a:t>
            </a:r>
            <a:endParaRPr lang="en-US" sz="971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населения ниже границы бедности, уровень занятости и безработицы показывают устойчивость материального положения. Для географического анализа важно сравнивать эти показатели в разных частях страны.
</a:t>
            </a:r>
            <a:endParaRPr lang="en-US" sz="1034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Номинальный доход сам по себе мало что говорит без учёта цен, тарифов и структуры потребления. Именно поэтому для территориальных сравнений необходимы сопоставимые показатели стоимости жизни.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как более широкая географическая категория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начинается с дохода и доступа к базовым благам, но не сводится к ним. Для человека важно, хватает ли ресурсов на здоровье, обучение, безопасную и удобную повседневность.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медицина, образование, безопасность, транспортная связность и обеспеченность услугами. Эти условия определяют, насколько территория поддерживает развитие человека, а не только его текущее потребление.
</a:t>
            </a:r>
            <a:endParaRPr lang="en-US" sz="96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воздуха и воды, уровень шума, наличие зелёных зон и санитарное состояние среды заметно влияют на самочувствие. В географии это особенно важно при сравнении городов и промышленных районов.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по-разному воспринимают комфорт, защищённость и перспективы будущего. Поэтому в анализе качества жизни учитывают не только статистику, но и удовлетворённость жизнью.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формируется как итог взаимодействия общества, хозяйства и конкретной территории. Природные условия, размещение населения и инфраструктура создают разные возможности для благополучия.
</a:t>
            </a:r>
            <a:endParaRPr lang="en-US" sz="10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индикаторов показывает разные стороны жизни: материальную обеспеченность, здоровье, занятость, неравенство и инфраструктурную доступность. Сопоставлять их нужно вместе, а не по отдельности.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показатели используют для оценки благополучия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результат по одному показателю не гарантирует высокого качества жизни без сильных социальных и инфраструктурных условий.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шкала, составлено для учебной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уровень благополучия зависит не только от доходов, но и от цен, занятости и неравенства.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доходов, бедности и неравенства в разных странах и регионах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близких доходах территория может заметно отличаться по бедности и неравенству из-за различий в ценах и доступности услуг.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учебное сравнение на основе общеизвестных территориальных различий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как фактор качества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густонаселённом районе современная поликлиника становится частью повседневной инфраструктуры, а не редкой точкой обращения. Близость врачей, диагностики и профилактики снижает потери времени и повышает шансы на раннее выявление заболеваний. Для семьи это означает меньше расходов и больше уверенности в завтрашнем дне.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помощь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скорая помощь, больница и аптечная сеть работают согласованно, городская среда становится безопаснее. Особенно это важно для детей, пожилых людей и тех, кто живёт далеко от крупных центров. Качественная медицина здесь воспринимается как обычная часть удобной жизни, а не как исключение.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социальная мобильность населения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детских садов и школ формирует базу для дальнейшего обучения. Чем раньше ребёнок получает качественную образовательную среду, тем выше его шансы развивать способности и уверенно строить образовательную траекторию.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Колледжи и вузы открывают путь к квалифицированной работе и более высоким доходам. Их концентрация в крупных центрах усиливает различия между территориями и влияет на миграцию молодёжи.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образование всё теснее связано с цифровой грамотностью: поиском информации, онлайн-курсами и работой с платформами. Эти навыки повышают адаптивность человека и расширяют его профессиональные возможности.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образованию зависит от положения населённого пункта, транспортной сети и расстояния до образовательных центров. В удалённых районах путь к хорошей школе или вузу часто требует больших затрат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Жилищные условия и повседневный комфорт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площадь жилья на человека, тем выше повседневный комфорт и личное пространство. Перенаселённость, наоборот, создаёт бытовое напряжение и снижает качество отдыха и учёбы.
</a:t>
            </a:r>
            <a:endParaRPr lang="en-US" sz="1112" dirty="0"/>
          </a:p>
        </p:txBody>
      </p:sp>
      <p:sp>
        <p:nvSpPr>
          <p:cNvPr id="13" name="Text 3"/>
          <p:cNvSpPr txBox="1"/>
          <p:nvPr/>
        </p:nvSpPr>
        <p:spPr>
          <a:xfrm>
            <a:off x="2007862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Отопление, водоснабжение, канализация и стабильный интернет давно стали необходимой частью нормальной жизни. Их отсутствие или перебои особенно болезненны в холодном климате и удалённых районах.
</a:t>
            </a:r>
            <a:endParaRPr lang="en-US" sz="1023" dirty="0"/>
          </a:p>
        </p:txBody>
      </p:sp>
      <p:sp>
        <p:nvSpPr>
          <p:cNvPr id="14" name="Text 4"/>
          <p:cNvSpPr txBox="1"/>
          <p:nvPr/>
        </p:nvSpPr>
        <p:spPr>
          <a:xfrm>
            <a:off x="374572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фонда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Изношенные дома, аварийные квартиры и высокий риск поломок повышают бытовую нагрузку на семьи. Качество жилья влияет не только на комфорт, но и на безопасность проживания.
</a:t>
            </a:r>
            <a:endParaRPr lang="en-US" sz="1115" dirty="0"/>
          </a:p>
        </p:txBody>
      </p:sp>
      <p:sp>
        <p:nvSpPr>
          <p:cNvPr id="15" name="Text 5"/>
          <p:cNvSpPr txBox="1"/>
          <p:nvPr/>
        </p:nvSpPr>
        <p:spPr>
          <a:xfrm>
            <a:off x="548358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проживания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Аренда, ипотека и коммунальные платежи определяют, сколько средств остаётся на другие нужды. Даже хороший доход может быстро терять ценность, если жилищные расходы слишком высоки.
</a:t>
            </a:r>
            <a:endParaRPr lang="en-US" sz="1112" dirty="0"/>
          </a:p>
        </p:txBody>
      </p:sp>
      <p:sp>
        <p:nvSpPr>
          <p:cNvPr id="16" name="Text 6"/>
          <p:cNvSpPr txBox="1"/>
          <p:nvPr/>
        </p:nvSpPr>
        <p:spPr>
          <a:xfrm>
            <a:off x="7221443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Благоустроенный двор, освещение, транспортная доступность и близость сервисов делают повседневную жизнь удобнее. Жильё оценивают не изолированно, а вместе с качеством окружающей городской среды.
</a:t>
            </a:r>
            <a:endParaRPr lang="en-US" sz="10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связаны не только с зарплатами, но и с ценами, климатом, удалённостью и плотностью инфраструктуры. Это особенно заметно при выборе места учёбы, работы и проживания.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качестве жизни в России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высокий доход не всегда означает более комфортную жизнь: доступность услуг и транспортная связность могут быть решающими.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учебный индекс, составлено на основе типичных территориальных различий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23" y="4199673"/>
            <a:ext cx="239700" cy="21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1638" y="3426775"/>
            <a:ext cx="239700" cy="19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1983" y="2619403"/>
            <a:ext cx="239400" cy="23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0197" y="1835839"/>
            <a:ext cx="239400" cy="23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97940" y="1052300"/>
            <a:ext cx="239400" cy="239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Занятость, безработица и качество рабочих мест
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823445" y="4186507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спрос на работников связан со специализацией экономики: где-то доминирует промышленность, где-то услуги, добыча или сельское хозяйство. Поэтому доступность работы и её качество заметно различаются по территориям.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1496460" y="3402955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зависит и от того, остаётся ли время на отдых, семью и личное развитие. Переработки, нестабильный график и неформальная занятость снижают ощущение устойчивости и благополучия.
</a:t>
            </a:r>
            <a:endParaRPr lang="en-US" sz="1020" dirty="0"/>
          </a:p>
        </p:txBody>
      </p:sp>
      <p:sp>
        <p:nvSpPr>
          <p:cNvPr id="14" name="Text 4"/>
          <p:cNvSpPr txBox="1"/>
          <p:nvPr/>
        </p:nvSpPr>
        <p:spPr>
          <a:xfrm>
            <a:off x="2116655" y="2619403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рабочее место даёт шанс повышать квалификацию, осваивать новые задачи и двигаться по профессиональной траектории. Это повышает доходы человека и укрепляет его жизненные перспективы.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754869" y="1835839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работы определяется не только зарплатой, но и охраной труда, соблюдением норм безопасности и реальной защитой прав работника. Опасные условия труда ухудшают здоровье и сокращают возможности долгосрочной занятости.
</a:t>
            </a:r>
            <a:endParaRPr lang="en-US" sz="1020" dirty="0"/>
          </a:p>
        </p:txBody>
      </p:sp>
      <p:sp>
        <p:nvSpPr>
          <p:cNvPr id="16" name="Text 6"/>
          <p:cNvSpPr txBox="1"/>
          <p:nvPr/>
        </p:nvSpPr>
        <p:spPr>
          <a:xfrm>
            <a:off x="3442612" y="1052300"/>
            <a:ext cx="36735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доход
</a:t>
            </a:r>
            <a:pPr algn="l" indent="0" marL="0">
              <a:lnSpc>
                <a:spcPct val="115000"/>
              </a:lnSpc>
              <a:buNone/>
            </a:pPr>
            <a:r>
              <a:rPr lang="en-US" sz="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постоянной работы обеспечивает регулярный заработок, снижает неопределённость и помогает планировать повседневные расходы. Для семей это важный источник финансовой устойчивости и базовой социальной защищённости.
</a:t>
            </a:r>
            <a:endParaRPr lang="en-US" sz="10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уровень жизни семьи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семейных доходов: от источников поступлений к расходам, сбережениям и долговой нагрузке.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доход, тем жёстче структура бюджета: обязательные траты занимают основную часть, а гибкие расходы сокращаются первыми.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домохозяйства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доходов семья получает больше свободы выбора: увеличиваются траты на развитие, отдых и финансовую подушку.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доли расходов домохозяйства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городской комфорт как элементы качества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городской комфорт как элементы качества жизни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сложная ситуация характерна для промышленных районов и крупных агломераций. Здесь важно сочетать экономическое развитие с природоохранными мерами и современными стандартами городской среды.
</a:t>
            </a:r>
            <a:endParaRPr lang="en-US" sz="1032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Освещение, общественный транспорт, пешеходные маршруты и благоустроенные общественные пространства делают город безопаснее и доступнее. Именно такие детали формируют ежедневное ощущение комфорта.
</a:t>
            </a:r>
            <a:endParaRPr lang="en-US" sz="987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дворовое озеленение смягчают жару, улучшают микроклимат и дают пространство для отдыха. Их нехватка особенно ощутима в плотной городской застройке.
</a:t>
            </a:r>
            <a:endParaRPr lang="en-US" sz="1094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шум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питьевая вода и низкий уровень шума создают более комфортную повседневную среду. Загрязнение воды и постоянный шум ухудшают сон, повышают утомляемость и снижают работоспособность.
</a:t>
            </a:r>
            <a:endParaRPr lang="en-US" sz="1094" dirty="0"/>
          </a:p>
        </p:txBody>
      </p:sp>
      <p:sp>
        <p:nvSpPr>
          <p:cNvPr id="17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 напрямую влияет на здоровье, частоту заболеваний и общее самочувствие. В городах с высокой транспортной нагрузкой и промышленными выбросами экологический риск заметно возрастает.
</a:t>
            </a:r>
            <a:endParaRPr lang="en-US" sz="10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качество жизни формируется из разных групп условий: от доходов и жилья до безопасности, времени и цифрового доступа.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и нематериальные факторы благополучия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высоком доходе низкое качество среды, слабая безопасность или дефицит услуг могут заметно ухудшить реальное благополучие.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качества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доступность как новый фактор качества жизни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из дома, а не только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открывает платформу с заданиями, подключается к видеоконференции и получает пояснения учителя без долгой дороги через город. Для семьи это экономия времени, а для ученика — доступ к обучению независимо от удалённости школы.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Услуги, которые приходят в экран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смартфон можно записаться к врачу, оформить справку или оплатить услуги, не стоя в очередях. Если связь стабильна, цифровые сервисы становятся частью обычной городской инфраструктуры и заметно упрощают повседневную жизнь.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удобнее читать как систему взаимосвязанных условий: проседание одного блока способно снизить итоговую оценку даже при сильных остальных позициях.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индекс качества жизни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результат требует баланса между экономикой, социальной сферой и средой проживания, а не лидерства только по одному параметру.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условный индекс для сравнительного анализа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повышает качество жизни населения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Индексация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выплаты и пенсии корректируются с учётом роста цен, чтобы поддерживать покупательную способность наиболее уязвимых групп населения.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направляются в здравоохранение, образование и поддержку семей с детьми, потому что именно эти сферы сильнее всего влияют на повседневное благополучие.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жилья, благоустройство дворов и модернизация коммунальной инфраструктуры улучшают условия жизни и снижают бытовые риски.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 — сокращение бедности и региональных диспропорций через транспортную доступность, адресную помощь и учёт местной специфики.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 территориальные диспропорции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Инфляционное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особенно чувствителен для семей с небольшими доходами, потому что увеличивает долю обязательных расходов и снижает возможности для сбережений, образования и отдыха.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доли пожилых людей повышает нагрузку на здравоохранение и социальную поддержку, а также усиливает потребность в доступной медицине и транспорте.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центрами и периферией отражается в зарплатах, качестве услуг и инфраструктуре. Из-за этого благополучие жителей разных регионов может отличаться очень заметно.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старт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молодёжи особенно важны первая работа, доступное жильё и возможность переезда без чрезмерной долговой нагрузки. Иначе жизненный старт становится затянутым и рискованным.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 крупные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рабочие места, вузы и сервисы сосредоточены в немногих центрах, туда устремляется население. Это усиливает диспропорции и перегружает крупнейшие агломерации.
</a:t>
            </a:r>
            <a:endParaRPr lang="en-US" sz="11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 — это не только доход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взгляд показывает: благополучие человека зависит от территории, экономики, инфраструктуры и социальной среды. Поэтому повышение качества жизни требует не только роста доходов, но и сокращения региональных различий.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2026-06-03T05:04:24Z</dcterms:created>
  <dcterms:modified xsi:type="dcterms:W3CDTF">2026-06-03T05:04:24Z</dcterms:modified>
</cp:coreProperties>
</file>