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урока: предложения времени и условия, make и do в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конструкции времени, условий и особенности глаголов make и do.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эти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предложений времени и условия помогает чётко выражать планы и последствия. Различия make и do важны для правильной речи и успешного обучения по программе «Forward» в 7 классе.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предложения времени указывают момент действия главной части и вводятся союзами when, while, before, after, until, as soon as.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используются при описании расписаний, повседневных дел и исторических фактов для ясности временной последовательности.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структурировать события по времени, показывая начало, продолжение или завершение действия относительно главного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придаточных времени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called me when she arrived — звонок прозвучал сразу после её прихода домой, подчёркивая точность времени события.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в момент прихода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play football after we finish homework — футбол станет возможен только по окончании выполнения заданий, последовательность действий очевидна.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после домашних заданий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always reads before he goes to bed — привычка читать связана с окончанием дневных дел, подчёркивая стабильность распорядка.
</a:t>
            </a:r>
            <a:endParaRPr lang="en-US" sz="116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предложений времени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в предложениях времени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придаточных с when, before, as soon as употребляется настоящее время, даже если речь идёт о будущем (I will call you when I arrive).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отличие от русского — в английском будущее время не используется в придаточных времени.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нарушать это правило, предложения будут звучать ошибочно и неправильно восприниматься слушателями.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помогает точно передать временные отношения между событиями в языке.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придаточных условия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выражают возможные или воображаемые ситуации и вводятся союзами if, unless, in case, provided.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рамки, при которых основное действие происходит, указывая на условие выполнения или последствия.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описания инструкций, правил и предупреждений в повседневной жизни и учебе.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rains, we will stay home — условие дождя влияет на изменение планов, избегая прогулок на улице.
</a:t>
            </a:r>
            <a:endParaRPr lang="en-US" sz="82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при плохой погоде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you hurry, you will be late — предостережение о необходимости торопиться, иначе возможна задержка.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Неопоздание при спешке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can come provided she calls first — посещение возможно лишь при предварительном звонке, что подчёркивает важность согласования.
</a:t>
            </a:r>
            <a:endParaRPr lang="en-US" sz="810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с условием звонка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условия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условных предложений (Conditionals)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тип: реальные условия в настоящем или будущем — If + Present Simple, will + глагол (If I study, I will pass).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тип: гипотетические ситуации в настоящем — If + Past Simple, would + глагол (If I had time, I would play).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говорить о реальности и возможностях, взаимодействуя с разным уровнем вероятности событий.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условных структур даёт возможность выразить условия и последствия в разнообразных жизненных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союзов чтения показывает преобладание when и if в употреблении, основные различия в функциях.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понимать, когда использовать временные и условные союзы, можно избежать распространённых ошибок в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сравнение союзов времени и условия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 для 7 класса,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употребление will и неправильный выбор союза — самые частые ошибки у школьников.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правильной грамматической структуры для успешного общения.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 временными и условными предложениями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английского, раздел 5,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критерий различия — make подчеркивает создание чего-то нового, а do — выполнение регулярных или рабочих задач, без акцента на конечный результат.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и do: основные различия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do используется для описания процесса выполнения действий или обязанностей, таких как do homework или do the dishes. Здесь важен сам процесс, а не результат.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make применяют, когда речь идёт о создании, построении или появлении нового результата: например, make a cake или make a plan. Это фокус на итоговом продукте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a decision и make a mistake широко употребляются в речи. Например, принимать решения или признавать ошибки — важные моменты в учебе и общении среди подростков.
</a:t>
            </a:r>
            <a:endParaRPr lang="en-US" sz="96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 ошибки в повседневной жизни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make friends описывает процесс завязывания дружбы. Неслучайно школьники изображены, обменивающиеся рукопожатием, а make noise отражает громкий шум, часто возникающий на переменах.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шум в школе
</a:t>
            </a:r>
            <a:endParaRPr lang="en-US" sz="1396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make a cake символизирует создание чего-то нового. В то же время make noise иллюстрирует появление звука, показывая, как make связывают с появлением результата.
</a:t>
            </a:r>
            <a:endParaRPr lang="en-US" sz="1009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создание и активность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make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do homework принадлежит к часто используемым фразам, описывающим учебу. Подросток за столом на иллюстрации показывает типичную рутинную задачу.
</a:t>
            </a:r>
            <a:endParaRPr lang="en-US" sz="655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 повседневные дела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dishes отражает бытовую обязанность по мытью посуды. Выражение do a favor описывает оказание помощи, что важно в семейной и социальной жизни подростков.
</a:t>
            </a:r>
            <a:endParaRPr lang="en-US" sz="673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 помощь семье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 sports относится к регулярным тренировкам. Изображение спортсмена показывает, как глагол do ассоциируется с действиями, выполняемыми системно и регулярно.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физическая активность
</a:t>
            </a:r>
            <a:endParaRPr lang="en-US" sz="117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do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выражений с make и do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сочетания выражений, правильный глагол и пример использования в предложении, что облегчает их запоминание.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требуют запоминания, так как им присущи фиксированные глаголы, не поддающиеся логическому изменению.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Dictionary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означает выдумывать или мириться: например, дети могут make up историю или сделать мир после ссоры. Значения фразовых глаголов часто выходят за рамки базовых глаголов.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up означает чинить или застегивать, например, do up the jacket. Фразовые глаголы с do и make запоминаются как отдельные единицы лексики без прямой связи с исходным значением.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в разговорной речи используется для понимания на слух или восприятия: «I can't make out what he said» — важное выражение в аудировании.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make и do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выражения с make часто связаны с результатом, тогда как do встречается в контексте рутинных действий и обязанностей.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употребляется преимущественно для обозначения создания или возникновения, do — для выполнения регулярных или рабочих процессов.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выражений с make и do по данным корпуса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 (BNC)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культуры и традиций в выборе make и do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сформированы исторически и не подчиняются логическим правилам выбора make или do, что усложняет изучение для школьников.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выражение make a bed для заправки кровати, где do a bed не употребляется, несмотря на логическую связь с выполнением действия.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культурных особенностей и традиций языка помогает избегать ошибок и правильно использовать фразеологизмы в речи и письме.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исторического происхождения выражений способствует более глубокому пониманию языка и повышает коммуникативную компетенцию учащихся.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глагола в устойчивых выражениях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использовать make или do?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способы запоминания выражений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 упражнениями из учебников и онлайн-ресурсов помогает закрепить правильное употребление выражений в речи и письме.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примеров и повторение устойчивых сочетаний в разных контекстах развивает уверенность и помогает избежать ошибок.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флеш-карт и мобильных приложений, таких как Quizlet, помогает систематизировать материал и выявлять слабые места для дальнейшей работы.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для уверенного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временных и условных предложений, а также правильный выбор make и do, значительно повышают уровень владения английским языком и способствуют успешной учебе и общению.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2026-05-07T01:53:54Z</dcterms:created>
  <dcterms:modified xsi:type="dcterms:W3CDTF">2026-05-07T01:53:54Z</dcterms:modified>
</cp:coreProperties>
</file>