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наук о природе и естественнонаучная картина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связывает явления природы в единую систему знаний, доступную через опыт и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естествознание изучают в 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естествознание соединяет знания из разных предметов в целостную научную систему. Это особенно важно, когда в фокусе оказываются техника, экология, энергетика, медицина и новые технологии. Исторически наука прошла путь от натурфилософии к точным экспериментам, а идеи Ньютона, Лавуазье, Менделеева, Дарвина и Вернадского закрепили представление о природе как о системе закономерных процессов.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систему наук о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движение, энергию, силы, поля и строение материи. Ее язык — измерения и математические модели, которые помогают описывать, как меняются объекты и взаимодействия в разных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Рассматривает состав веществ, химические реакции и превращения. Химия показывает, как свойства материалов связаны со строением атомов, типами связей и условиями протекания процессов.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строение и функции живых систем, наследственность, изменчивость и эволюцию. Биология раскрывает, почему организмы приспосабливаются, развиваются и образуют многоуровневые структуры жизни.
</a:t>
            </a:r>
            <a:endParaRPr lang="en-US" sz="1143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геология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оболочки Земли: рельеф, климат, полезные ископаемые и природные процессы. Эти науки связывают изменения земной поверхности с водой, атмосферой, тектоникой и круговоротами.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небесные тела, Солнечную систему, звезды и галактики. Благодаря наблюдениям и расчетам астрономия помогает понять, как устроена Вселенная и какие закономерности управляют ее развитием.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путь познания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проверяемым выводам: данные уточняют гипотезы, а независимая проверка укрепляет или меняет объяснения.
</a:t>
            </a:r>
            <a:endParaRPr lang="en-US" sz="1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естественных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графики и модели как общий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используют единые средства описания: формулы, графики, таблицы, диаграммы и модели. Это помогает превращать наблюдения в проверяемые утверждения, а сложные процессы — объяснять в сравнении и закономерностях.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единиц СИ и сопоставимость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единиц СИ обеспечивает сопоставимость результатов в разных областях науки. На одном языке измеряются длина, масса, время, температура, электрический заряд и количество вещества, что снижает риск ошибок при интерпретации.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620237"/>
            <a:ext cx="4894200" cy="3461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естествознания и их предмет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дисциплина исследует свой уровень организации природы, а вместе они дают целостную естественнонаучную картину мира.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отвечают на вопросы о разных «масштабах» организации: от вещества до жизни и космоса, и это согласуется в едином подходе к описанию мира.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 и базовые разделы естественных наук.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курса; диаграмма не содержит измерительных величин, отражает уровневую структуру.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организации материи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усложнения систем растет число связей между элементами: важнее становятся не только «из чего», но и «как взаимодействуют» части.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сильнее проявляется в живых системах и крупных надорганизменных структурах, где свойства возникают из взаимодействий и обменов.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картина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картина опирается на универсальные законы, связанные с сохранением энергии, импульса и заряда, а также с взаимодействием частиц и полей. В ней ключевы понятия пространства и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механика описывает движение тел в привычных масштабах, а термодинамика объясняет превращения энергии и тепловые процессы. Электродинамика раскрывает взаимосвязь электрических и магнитных явлений.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физика помогает понять поведение микрочастиц, где классические представления ограничены. Теория относительности связывает массу, пространство, время и гравитацию, уточняя картину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картина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картина мира показывает, как из относительно небольшого числа элементов формируется множество веществ. Периодический закон Менделеева связывает строение атомов и свойства элементов, помогая предсказывать поведение.
</a:t>
            </a:r>
            <a:endParaRPr lang="en-US" sz="979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свойства веществ влияют химическая связь, валентность, тип кристаллической решетки и скорость реакции. Поэтому химия рассматривает не только «что получается», но и «как именно протекает превращение».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объясняется устойчивость одних веществ и реакционная способность других: одни структуры легче сохраняют свое состояние, а другие — вступают в реакции при изменении условий. Это важно и для техники, и для природы.
</a:t>
            </a:r>
            <a:endParaRPr lang="en-US" sz="10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картина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поддерживают гомеостаз и постоянно обмениваются веществом, энергией и информацией. Поэтому биология изучает не только отдельные организмы, но и связи между ними и условия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картина мира рассматривает жизнь как систему уровней организации: молекулярный, клеточный, организменный, популяционный, экосистемный и биосферный. Свойства возникают на каждом уровне и зависят от предыдущих.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биологии включают клеточную теорию, наследственность и изменчивость. Естественный отбор и эволюция объясняют, как разнообразие живых форм формируется во времени и закрепляется.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формируются сложные сети взаимодействий — внутри клетки, внутри организма и между видами. Такой системный взгляд помогает понимать устойчивость экосистем и последствия изменений окружающей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природная система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Когда, например, меняются влажность и температура, откликаются и океаны, и почвы, и растительность. Любое воздействие запускает цепочку процессов: от микромасштаба до региональных изменений.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литосферы, гидросферы, атмосферы и биосферы. Эти «слои» не изолированы: вещество и энергия переходят между ними, формируя условия для жизни и изменения ландшафтов.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круговорот воды, движение литосферных плит, вулканизм и эрозия постоянно меняют поверхность планеты. Даже на школьных масштабах это проявляется в смене сезонов, составах пород и характере рельефа.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географии и геологии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геология изучают, как рельеф, океаны, атмосфера и живые организмы создают среду обитания. В результате Земля рассматривается как динамичная система взаимосвязанных компонентов.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00" y="1190053"/>
            <a:ext cx="335400" cy="26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950" y="1175146"/>
            <a:ext cx="335400" cy="298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3450" y="1175146"/>
            <a:ext cx="335400" cy="298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7700" y="1190053"/>
            <a:ext cx="335400" cy="26832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системе природы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биологически принадлежит природе: организмы зависят от климата, питания и качества среды. Понимание этих связей помогает осмыслять, почему изменения в природе отражаются на здоровье.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биосферы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Создавая города и инфраструктуру, люди перестраивают условия обитания. Технологии улучшают жизнь, но также меняют потоки энергии и веществ, влияя на региональные ландшафты и круговороты.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техника и искусственная среда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влияет на климат, загрязнение воздуха и воды, сокращение биоразнообразия и изменение ландшафтов. Эти эффекты взаимосвязаны: ухудшение качества среды усиливает риски для живых систем.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естествознание рассматривает последствия воздействия на человека и природу одновременно. Загрязнения и дефицит ресурсов могут влиять на здоровье, устойчивость экосистем и темпы восстановления природных процессов.
</a:t>
            </a:r>
            <a:endParaRPr lang="en-US" sz="107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здоровья и экосистем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природные механизмы и последствия вмешательства, наука помогает принимать взвешенные решения. Ответственность выражается в снижении вреда и бережном использовании ресурсов планеты.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ответственности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концентрации CO₂: около 280 ppm (доиндустриальный уровень) и более 420 ppm в XXI веке (школьная компиляция общеизвестных оценок; точные значения зависят от года).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CO₂ в атмосфере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ориентиров показывает устойчивый тренд: современный уровень существенно выше доиндустриального и требует объяснения в рамках физики атмосферы.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связь антропогенных выбросов с ростом парникового эффекта. Это делает климатологию междисциплинарной задачей для физики и экологии.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естественных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 дополняют друг друга: первое помогает увидеть явление, второе — проверить, как оно ведет себя при изменении условий. Измерение и контроль условий переводят идею в проверяемый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результаты не были «случайными», используют моделирование, сравнение и статистическую обработку. Выводы затем проверяют на независимых данных, оценивая точность, повторяемость и возможные источники ошибок.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факта к научной картине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наблюдаемого факта к теории и практическим решениям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52" y="825975"/>
            <a:ext cx="4614746" cy="34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Ученые, сформировавшие естествознание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естествознания (учебная традиция).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сложилось как единая система идей и методов, где новые факты уточняют теории, а теории помогают объяснять наблюдения.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имена показывают, как разные области физики, химии и биологии постепенно соединились в общую картину природы через измерения, законы и проверяемые объяснения.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междисциплинарные области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работают на стыке физики и химии: изучают свойства вещества на масштабах, где проявляются новые эффекты. Это открывает путь к более точным материалам и устройствам.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соединяет биологию с информатикой и математикой. Она помогает анализировать генетические данные, выявлять закономерности и ускорять разработку методов диагностики и исследований.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и экология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и экология объединяют физику атмосферы, химию и биологию, чтобы связывать причины и последствия изменений среды. На основе моделей оценивают уязвимость экосистем и сценарии развития.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 и астрофизика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 и астрофизика используют общие методы измерений и моделирования, но решают разные задачи. Результаты находят применение в технологиях, сенсорах и наблюдательной технике.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диаграмма по укрупненным группам приоритетов (индексная нормировка: точные доли зависят от источника и методики).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проблемы XXI 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этих групп задачи различаются: энергоэффективность, сокращение выбросов, охрана водных и минеральных ресурсов, а также снижение рисков для здоровья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приоритетов подчеркивает связку «энергетика–климат»: изменения в способах производства энергии сильнее всего отражаются на устойчивости и качестве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база научной грамотности: проще учиться дальше, видеть взаимосвязи между дисциплинами и выбирать направления подготовки, где естествознание будет полезным в профессии и личных решениях.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мира помогает оценивать экологические риски: связывать причины (выбросы, качество среды, ресурсы) с последствиями для организмов и экосистем. Это делает разговор о природе предметным, а не эмоциональным.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навыки работы с технологиями и их ограничениями. Понимание физических и химических принципов позволяет осмысленно оценивать решения в быту и учебе, а не полагаться только на обещания рекламы.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Естественнонаучная картина мира формирует рациональное мышление: помогает отличать факт от гипотезы и мнения, задавать вопросы к источникам данных и проверять утверждения на согласованность с измерениями.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естественнонаучной картины мира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законов природы и 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наук о природе описывает мир как взаимосвязанное целое: микроуровень, Земля и космос подчиняются общим закономерностям. Понимание фактов, методов и моделей опирается на экологическую ответственность и научно обоснованные решения глобальных проблем.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2026-05-12T10:28:45Z</dcterms:created>
  <dcterms:modified xsi:type="dcterms:W3CDTF">2026-05-12T10:28:45Z</dcterms:modified>
</cp:coreProperties>
</file>