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хозяйство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производят, обмениваются и зависят друг от друга.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перевозки и мгновенная связь связали добычу, производство и продажи в разных странах. Сегодня сырьё, товары, деньги и технологии свободно движутся по миру, создавая общую хозяйственную систему.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стал единой экономикой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29420"/>
            <a:ext cx="521700" cy="417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сектора экономики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сектор обеспечивает людей продуктами питания и даёт сырьё для пищевой, текстильной и другой промышленности. Его развитие особенно зависит от климата, почв, влаги и техники.
</a:t>
            </a:r>
            <a:pPr algn="ctr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586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превращает сырьё в готовые товары: машины, одежду, электронику, строительные материалы. Она создаёт основу для многих рабочих мест и определяет технический уровень страны.
</a:t>
            </a:r>
            <a:pPr algn="ctr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1527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торговля, медицина, образование, банки, туризм и цифровые сервисы делают жизнь удобнее и быстрее. В развитых странах именно услуги чаще всего дают основную часть доходов.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экономические центры мира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сосредоточены крупнейшие экономические силы и какие страны влияют на мировую торговлю сильнее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 сосредоточена в нескольких центрах, а Азия заметно укрепляет свои позиции.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Всемирный банк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
</a:t>
            </a:r>
            <a:endParaRPr lang="en-US" sz="2644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выпускают то, что умеют производить качественнее и дешевле других. Это помогает им получать больше прибыли и находить устойчивое место в мировой экономике.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продаёт кофе и сою, Саудовская Аравия — нефть, Германия — автомобили и машины, а Южная Корея — электронику и сложную технику.
</a:t>
            </a:r>
            <a:endParaRPr lang="en-US" sz="1779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страны обмениваются товарами и услугами, расширяются рынки сбыта, появляются новые маршруты перевозок и усиливается международная торговля.
</a:t>
            </a:r>
            <a:endParaRPr lang="en-US" sz="1763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страна поставляет сырьё, а другая производит готовый товар, их экономики начинают тесно зависеть друг от друга, а решения одной стороны влияют на другую.
</a:t>
            </a:r>
            <a:endParaRPr lang="en-US" sz="17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экономики по секторам
</a:t>
            </a:r>
            <a:endParaRPr lang="en-US" sz="30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связана с информацией, перевозками, управлением и обслуживанием людей, поэтому её роль постоянно растёт.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всё больше опирается на услуги, а сельское хозяйство занимает наименьшую долю.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структуры мировой экономики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Apple, Toyota, Samsung, Nestlé и Unilever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сразу во многих странах и связывают рынки производства и продажи.
</a:t>
            </a:r>
            <a:endParaRPr lang="en-US" sz="5303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компании управляют заводами, офисами и магазинами в разных государствах, ускоряя распространение технологий, товаров и современных способов организации бизнеса.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крупнейших транснациональных компаниях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от сырья до покупателя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создания и движения товара в мировой хозяйственной цепочке.
</a:t>
            </a:r>
            <a:endParaRPr lang="en-US" sz="14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основа мировой торговли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перевозит огромные партии сырья и товаров на большие расстояния. Он особенно удобен там, где важны объём груза и сравнительно низкая стоимость доставки.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 ускорили погрузку и разгрузку, сделали перевозки безопаснее и удобнее. Один и тот же контейнер можно быстро перегружать между кораблём, поездом и автомобилем.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Сингапур и Роттердам стали важными узлами мировой торговли. Через них проходят потоки товаров, связывающие производителей, перевозчиков и покупателей из разных стран.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мировой торговли товарами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экспорт обычно поддерживают развитая промышленность, современные порты и удобное положение на международных маршрутах.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США и Германия входят в число ключевых экспортёров, а торговля особенно тесно связана с промышленным производством и логистикой.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крупнейшим экспортёрам товаров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сырьевые ресурсы мира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промышленности резко вырос спрос на нефть, уголь, железную руду и другие ресурсы. Они стали основой транспорта, энергетики и массового производства товаров.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добыча и перевозки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распределены неравномерно, поэтому сырьё часто добывают в одних странах, а перерабатывают и потребляют в других. Это увеличивает роль морских и железнодорожных перевозок.
</a:t>
            </a:r>
            <a:endParaRPr lang="en-US" sz="986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энергетические решения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зависимость от невозобновляемых ресурсов, многие страны расширяют использование солнечной, ветровой и гидроэнергии. Это помогает разнообразить источники энергии.
</a:t>
            </a:r>
            <a:endParaRPr lang="en-US" sz="1019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устойчивости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больше внимания уделяют экономии топлива, переработке сырья и развитию чистой энергетики. Такой подход делает хозяйство более устойчивым и снижает экологические риски.
</a:t>
            </a:r>
            <a:endParaRPr lang="en-US" sz="10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840069"/>
            <a:ext cx="4759500" cy="17586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и развивающиеся страны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стран по основным признакам экономического развития показывает, что уровень жизни и возможности людей заметно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группами стран сохраняется большое неравенство: у одних высокий уровень жизни и развитые сервисы, у других не хватает технологий, дорог, медицины и инвестиций.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
</a:t>
            </a:r>
            <a:endParaRPr lang="en-US" sz="13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мира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растениеводство обеспечивает людей хлебом, крупами, овощами и сырьём для промышленности. Наибольшее значение имеют пшеница, рис, кукуруза, картофель, соя и сахарный тростник.
</a:t>
            </a:r>
            <a:endParaRPr lang="en-US" sz="1605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сильно зависит от климата, влаги и плодородия почв. Поэтому в засушливых и холодных районах сельское хозяйство развивается сложнее, чем в тёплых и влажных.
</a:t>
            </a:r>
            <a:endParaRPr lang="en-US" sz="1705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животноводства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поставляет мясо, молоко, яйца, шерсть и кожу. Оно тесно связано с кормовой базой, качеством пастбищ и возможностями хранения и перевозки продукции.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земледелие всё больше опирается на технику, орошение, удобрения и селекцию растений. Эти меры повышают урожайность и помогают получать больше продукции с той же площади.
</a:t>
            </a:r>
            <a:endParaRPr lang="en-US" sz="1728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мира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растут крупные города в странах Азии и Африки, где новые районы застраиваются быстрее, чем успевает развиваться инфраструктура.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устойчиво увеличивается, поэтому возрастает нагрузка на жильё, транспорт, коммунальные сети и рынок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данные за 1950–2024 гг.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и новые профессии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онлайн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Интернет-магазины сделали покупки быстрее и удобнее: товары можно заказать из другой страны, а оплатить — электронным способом. Это изменило работу магазинов, складов и служб доставки.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помогают учиться дома, обмениваться материалами и общаться на расстоянии. Школьникам всё чаще нужны навыки работы с поиском, файлами и онлайн-сервисами.
</a:t>
            </a:r>
            <a:endParaRPr lang="en-US" sz="168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рабочие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становятся умение анализировать информацию, работать с данными и создавать цифровой контент. Такие навыки нужны не только программистам, но и специалистам многих других профессий.
</a:t>
            </a:r>
            <a:endParaRPr lang="en-US" sz="1561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требует осторожности: важно защищать личные данные, проверять источники информации и не доверять подозрительным ссылкам. Это часть грамотного поведения в современном мире.
</a:t>
            </a:r>
            <a:endParaRPr lang="en-US" sz="15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ресурсов и последствия
</a:t>
            </a:r>
            <a:endParaRPr lang="en-US" sz="31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увеличение производства и потребления влияет на природу, экономику и жизнь людей.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организации влияют на мировую экономику
</a:t>
            </a:r>
            <a:endParaRPr lang="en-US" sz="265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помогает странам устанавливать общие правила торговли и решать споры. Это делает международный обмен товарами более предсказуемым и снижает риск торговых конфликтов.
</a:t>
            </a:r>
            <a:endParaRPr lang="en-US" sz="1215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 поддерживает финансовую стабильность и помогает странам, когда им трудно расплачиваться по внешним обязательствам. Его работа связана с денежными кризисами и валютными курсами.
</a:t>
            </a:r>
            <a:endParaRPr lang="en-US" sz="1213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финансирует проекты в образовании, транспорте, медицине и инфраструктуре. Его кредиты и программы помогают странам развивать хозяйство и улучшать условия жизни населения.
</a:t>
            </a:r>
            <a:endParaRPr lang="en-US" sz="1246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участвует в международном сотрудничестве и помогает странам решать общие экономические и социальные задачи. Её программы связаны с развитием и поддержкой устойчивого роста.
</a:t>
            </a:r>
            <a:endParaRPr lang="en-US" sz="12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ВВП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отражает объём произведённых товаров и услуг, поэтому его часто используют для оценки экономической мощи и места страны в мировой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экономики сосредоточены в нескольких центрах, а разрыв между лидерами и остальными странами остаётся заметным.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World Economic Outlook Database, 2024 (номинальный ВВП)
</a:t>
            </a:r>
            <a:endParaRPr lang="en-US" sz="15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мировое хозяйство связано с жизнью школьника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телефоны, книги и школьные принадлежности часто сделаны в разных странах. Поэтому даже обычная покупка в магазине связана с мировой торговлей и перевозками.
</a:t>
            </a:r>
            <a:endParaRPr lang="en-US" sz="1584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стоимость товаров влияют доставка, пошлины, спрос и курс валют. Из-за этого одни вещи быстро дорожают, а другие становятся доступнее для покупателей.
</a:t>
            </a:r>
            <a:endParaRPr lang="en-US" sz="1614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Интернет-покупки позволяют заказывать товары издалека, а службы доставки делают их доступными в короткие сроки. Это меняет привычки семьи и способ выбора покупок.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профессия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влияет и на выбор занятий в будущем: нужны люди, умеющие работать с техникой, данными, языками и цифровыми сервисами. Такие навыки ценятся всё больше.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связан одной хозяйственной 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хозяйство объединяет страны, отрасли и людей через торговлю, транспорт, производство и услуги. Оно развивается быстро, но требует бережного отношения к ресурсам и справедливых решений.
</a:t>
            </a:r>
            <a:endParaRPr lang="en-US" sz="39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2026-06-02T14:28:59Z</dcterms:created>
  <dcterms:modified xsi:type="dcterms:W3CDTF">2026-06-02T14:28:59Z</dcterms:modified>
</cp:coreProperties>
</file>