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общая характеристика страны-цивилизации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древняя цивилизация, гигантская территория и мировое влияние.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мире: история, масштаб,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многовековую цивилизацию и современную мощь: от древних империй до реформ 1978 года. Сегодня это самая населённая страна мира и вторая экономика по номинальному ВВП.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границы Китая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Азии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расположен в Восточной и Центральной Азии и имеет выход к Тихому океану, что усиливает его роль в морской торговле и региональных связях.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 занят высокогорьями и плато, тогда как восток отличается равнинами, речными дельтами и плотной сетью городов, где сосредоточены основные хозяйственные центры.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Протяжённое восточное побережье облегчает связь с мировыми рынками, размещение портов и развитие прибрежной промышленности, особенно в наиболее динамичных районах страны.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Китая проходят с 14 странами, включая Россию, Монголию, Индию, Казахстан, Вьетнам и Мьянму, что делает его одним из крупнейших пограничных узлов Евразии.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с запада на восток создаёт резкие различия во времени, климате, природных условиях и плотности населения, которые заметны уже на уровне отдельных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5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World Bank и национальной статистики Китая; последние доступные данные 2023–2024 гг.
</a:t>
            </a:r>
            <a:endParaRPr lang="en-US" sz="75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масштабы городов поддерживают мощный внутренний рынок, быстрый рост инфраструктуры и высокую нагрузку на жильё, транспорт и 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городского населения подтверждает ведущую роль урбанизации, а восточные районы остаются главной зоной концентрации людей и экономической активности.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43572"/>
            <a:ext cx="4663800" cy="24563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географии и социально-экономического районирования Китая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регионов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 различия между регионами по расселению, хозяйству и 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лидирует по плотности населения и инфраструктуре, тогда как западные территории сильнее зависят от ресурсов. Центральные и северо-восточные районы выполняют опорные промышленные функции.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природные ресурсы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Китая занят Гималаями и Тибетским нагорьем, где высота и суровый климат ограничивают плотное расселение, но создают важные водные и энергетические ресурсы.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Гоби и другие засушливые районы охватывают север и северо-запад страны, поэтому здесь особенно остро ощущаются дефицит воды и уязвимость природных ландшафтов.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Хуанхэ и Янцзы формируют наиболее освоенные районы Китая: здесь сосредоточены сельское хозяйство, крупные города, транспортные пути и значительная часть промышленности.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богата каменным углём, железной рудой, редкоземельными металлами и гидроэнергетическими ресурсами, что обеспечивает промышленную базу и поддерживает высокую энергетическую нагрузку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КНР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Высшим органом государственной власти выступает Всекитайское собрание народных представителей, а столица страны — Пекин, где сосредоточены ключевые государственные институты.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Народная Республика является унитарным социалистическим государством с однопартийной системой, где политическая и административная вертикаль строится вокруг единого центра.
</a:t>
            </a:r>
            <a:endParaRPr lang="en-US" sz="866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КНР входят 23 провинции, 5 автономных районов и 4 города центрального подчинения, что позволяет управлять огромной территорией через несколько уровней власти.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обеспечивает высокий уровень управляемости, но при этом требует постоянного согласования между центральной властью и региональными органами.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режимы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Гонконг и Макао имеют статус специальных административных районов и сохраняют отдельные правовые и экономические режимы, отличающиеся от материкового Китая.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принимаются решения в 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вертикаль управления от политического курса до реализации на местах.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особенности населения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Китая меняется: доля пожилых растёт, а длительное снижение рождаемости усиливает нагрузку на пенсии, здравоохранение и рынок труда.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крупных городов усиливает спрос на жильё, образование, медицинские услуги и общественный транспорт, а также меняет привычки и структуру занятости населения.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населения составляют ханьцы, однако официально признаны 55 национальных меньшинств, что формирует многообразие языков, обычаев и региональных культур.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старения, внутренней миграции и различий между регионами делает демографическую политику важной частью долгосрочного развития страны.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 заселены значительно плотнее западных и северо-западных территорий, потому что там сосредоточены города, транспорт и более благоприятные природные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5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банка, Национального бюро статистики Китая и международной статистики за последние доступные годы
</a:t>
            </a:r>
            <a:endParaRPr lang="en-US" sz="55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 Китая сочетает крупный внутренний рынок, экспортные производства и масштабные инвестиции в инфраструктуру и 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сферы услуг и промышленности показывает переход к более сложной экономике, где рост поддерживают производство, торговля и технологическая модернизация.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45750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технологическое развитие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химическая промышленность и машиностроение обеспечивают основу индустриальной мощи Китая. Эти отрасли формируют крупные производственные кластеры и поддерживают спрос на сырьё, энергию и транспорт.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приборостроение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одним из мировых центров выпуска электроники, бытовой техники и точного оборудования. Развитие этих направлений связано с экспортом, высокой плотностью предприятий и быстрой модернизацией производства.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нового поколения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особенно сегмент электромобилей, превратилось в важную часть технологического роста. Отрасль опирается на внутренний рынок, аккумуляторные технологии и расширение сети зарядной инфраструктуры.
</a:t>
            </a:r>
            <a:endParaRPr lang="en-US" sz="1084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5G, центры обработки данных и искусственный интеллект усиливают технологическую самостоятельность страны. Цифровые решения внедряются в промышленность, логистику, торговлю и городское управление.
</a:t>
            </a:r>
            <a:endParaRPr lang="en-US" sz="1189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 высокие технологии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развивает космическую программу, робототехнику и производство сложной техники. Эти направления повышают научный потенциал страны и укрепляют её позиции в глобальной технологической конкуренции.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безопасность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субтропики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активно развиваются садоводство, чайное производство и субтропическое земледелие. Мягкий климат позволяет получать несколько урожаев в год и расширять ассортимент сельскохозяйственной продукции.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восточных равнинах сосредоточено основное производство риса, пшеницы, кукурузы, овощей и технических культур. Благоприятные почвы и развитая ирригация делают эти районы главной продовольственной базой страны.
</a:t>
            </a:r>
            <a:endParaRPr lang="en-US" sz="844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риса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крупнейшим производителем риса в мире, что особенно важно для питания огромного населения. Эта культура занимает центральное место в аграрной системе и в повседневной кухне страны.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пахотных земель, нехватка воды и неравномерность природных условий заставляют государство повышать урожайность и совершенствовать хранение, транспортировку и снабжение продовольствием.
</a:t>
            </a:r>
            <a:endParaRPr lang="en-US" sz="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Ministry of Transport of the PRC, China Railway и Civil Aviation Administration of China; последние доступные оценки 2023–2024 гг.
</a:t>
            </a:r>
            <a:endParaRPr lang="en-US" sz="52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соединяет прибрежные промышленные районы с внутренними провинциями и обеспечивает быстрый вывоз продукции на внешние рынки.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железные дороги и автодороги, а порты и авиаузлы усиливают внешнюю связанность страны. Инфраструктура напрямую поддерживает экономическую интеграцию.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 международные связи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структуре экспорта особенно заметны электроника, машины, бытовая техника, одежда и продукция лёгкой промышленности. Эти товары отражают масштаб промышленного производства и ориентацию на мировые рынки.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«Пояс и путь»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расширила экономические связи с Азией, Африкой, Европой и Латинской Америкой через порты, железные дороги, энергетические и инфраструктурные проекты, укрепляя внешнеэкономическое присутствие Китая.
</a:t>
            </a:r>
            <a:endParaRPr lang="en-US" sz="88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закупает энергоресурсы, сырьё и продовольствие, чтобы поддерживать промышленность и удовлетворять потребности огромного населения. Такая зависимость делает внешние поставки стратегически важными.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мировой торговле
</a:t>
            </a:r>
            <a:pPr algn="l" indent="0" marL="0">
              <a:lnSpc>
                <a:spcPct val="115000"/>
              </a:lnSpc>
              <a:buNone/>
            </a:pPr>
            <a:r>
              <a:rPr lang="en-US" sz="44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входит в число крупнейших торговых держав мира и активно участвует в международных производственных цепочках. Это усиливает влияние Китая на цены, логистику и мировую конъюнктуру.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Китая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язык, религиозно-философские традиции и праздники формируют культурную основу китайского общества.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Китая соединяет единый язык, древнюю письменность и устойчивые традиции, которые сохраняют преемственность между историческим наследием и современной повседневной жизнью.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общепринятым сведениям о культуре и государственном языке КНР.
</a:t>
            </a:r>
            <a:endParaRPr lang="en-US" sz="86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узнают с первого взгляда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воспринимается не только как памятник архитектуры, но и как символ исторической стойкости. Её образ напоминает о длительной борьбе за единство страны и о способности китайской цивилизации сохранять преемственность через века.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стена: линия памяти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город в Пекине показывает, как тесно в китайской истории были связаны государственная власть, церемониал и архитектура. Его дворцы и площади помогают увидеть представление о порядке, иерархии и уважении к традиции.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город: власть и ритуал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армия у мавзолея Цинь Шихуана поражает масштабом и точностью исполнения. Она свидетельствует о высоком уровне древнего ремесла, военной организации и веры в продолжение жизни после смерти.
</a:t>
            </a:r>
            <a:endParaRPr lang="en-US" sz="81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армия: искусство бессмертия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1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и национальных экологических обзоров, включая IEA и World Bank; последние доступные оценки 2023–2024 гг.
</a:t>
            </a:r>
            <a:endParaRPr lang="en-US" sz="51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природоохранные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повестка Китая всё чаще связана с качеством жизни в городах, модернизацией энергетики и контролем за промышленными выбросами.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 загрязнение воздуха и выбросы углекислого газа, но рост солнечной и ветровой энергетики показывает переход к более устойчивой модели развития.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 и качество жизни населения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качество жизни заметно выросло благодаря развитию транспорта, связи, цифровых сервисов и современной городской среды. Это особенно заметно в мегаполисах восточного побережья.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 и доступность медицинской помощи остаются важнейшими факторами благополучия. От них зависит не только качество жизни семей, но и будущая конкурентоспособность молодёжи.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молодых людей особое значение имеют стоимость жилья, стабильность занятости и возможность профессионального роста. Эти вопросы становятся важной частью социальной политики государства.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разрыв сохраняется между городом и деревней, а также между более благополучным востоком и менее развитым западом страны. Он влияет на доходы, мобильность и доступ к услугам.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современная мощь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историческая преемственность, реформы и модернизация последовательно усиливают экономическое и международное влияние страны.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цивилизация, экономика,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объединяет древнюю культурную традицию, масштабный человеческий потенциал и мощную экономику. Его развитие показывает, как индустриализация, урбанизация и внешняя открытость меняют роль страны в мире.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2026-06-03T04:51:25Z</dcterms:created>
  <dcterms:modified xsi:type="dcterms:W3CDTF">2026-06-03T04:51:25Z</dcterms:modified>
</cp:coreProperties>
</file>