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Терроризм: сущность, цели и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терроризм использует страх и почему это опасно каждому.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— это не только насилие, но и система действий, направленных на запугивание, дестабилизацию и давление на решения государства и общества.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терроризм — угроза для всех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World in Data / Global Terrorism Database, обзор мировых оценок по террористическим актам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потерь приходилась на зоны конфликтов и слабого контроля безопасности.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пришёлся на середину 2010-х, затем показатели снизились, но угроза осталась неравномерной по регионам.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террористической угрозы в мире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ОБЗР и открытых источников по противодействию терроризму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конкретное нападение обычно служит более широкой задаче — психологическому и политическому воздействию.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действий разнообразны, но их общий смысл — усилить страх, сорвать нормальную жизнь и повлиять на поведение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способы террористической деятельности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вовлечение в террористическую среду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радикализации и каналы вовлечения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опирается на упрощение, эмоциональное давление и подмену реальных вопросов агрессивной псевдологикой.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них — деление мира на «своих» и «чужих», а также обещание простых решений сложных проблем.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профилактике экстремизма и террористической идеологии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важно быть внимательным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Насторожить должны бесхозные предметы, скрытная съёмка, попытки пройти в закрытую зону и странное поведение рядом с объектом. Важно сразу сообщать взрослым и ответственным службам.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вокзалами, метро, торговыми центрами, школами, стадионами и другими местами массового пребывания людей. Именно там цена ошибки особенно высока.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166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26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8694" y="1400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26390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террористических актов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максимального разрушения, числа жертв и немедленного эффекта страха. Часто выбираются места, где сосредоточено много людей или где объект имеет символическое значение.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нападения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Направлены на быстрое причинение вреда и создание паники. Такие действия нередко сопровождаются попыткой захвата внимания СМИ и демонстрацией силы.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заложников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оказывать давление через угрозу жизни людей. Этот вид особенно опасен из-за длительного стресса, непредсказуемости и сложных переговоров.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Поджоги и диверсии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разрушения инфраструктуры, нарушения работы транспорта, связи и учреждений. Даже локальный ущерб может вызвать серьёзные перебои в городе.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применяется для пропаганды, вербовки, координации и сбора сведений о целях. Это позволяет действовать скрытно и быстрее вовлекать новых участников.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 оценки последствий террористических актов в открытых международных обзорах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тяжело страдают транспорт, образование, торговля и места массовых мероприятий, где сбои ощущаются сразу.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Урон затрагивает не только людей и имущество, но и устойчивость повседневной жизни, доверие и безопасность всей системы.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терроризма для общества и государства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для людей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трагедии у многих возникает чувство постоянной тревоги, незащищённости и настороженности. Особенно тяжело переживаются ситуации, когда событие затронуло знакомое место или привычный маршрут.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сна, навязчивые воспоминания и страх людных пространств могут сохраняться долго. У детей и подростков такие реакции нередко проявляются через раздражительность, замкнутость и снижение концентрации.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очевидцы, пострадавшие, родственники жертв и люди, которые постоянно возвращаются к новостям и повторным видеозаписям. Повторный просмотр усиливает эмоциональную нагрузку.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взрослых, ограничение травмирующего контента и обращение за помощью при стойких симптомах помогают снизить риск длительных последствий и восстановить чувство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55845"/>
            <a:ext cx="4152000" cy="15325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об экономических последствиях терроризма и мерах противодействия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потери возникают после террористического акта и какие сферы страдают сильнее всего: от прямого разрушения до затрат на защиту и восстановление.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наносит не только немедленный урон, но и запускает длительные экономические потери, особенно в транспорте, торговле и сфере услуг.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 и издержки безопасности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терроризма на политическую и международную обстановку
</a:t>
            </a:r>
            <a:endParaRPr lang="en-US" sz="1915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Теракты усиливают чувство уязвимости и заставляют граждан требовать более решительных мер защиты. Одновременно возрастает значение прозрачных действий государства и доверия к его институтам.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власти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усиливают охрану объектов, контроль финансовых потоков и мониторинг подозрительных связей. Такие меры должны повышать безопасность, но не подменять собой законность и уважение к правам человека.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государства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противодействие требует соразмерных мер: защита общества не должна превращаться в произвольные ограничения, дискриминацию или нарушение частной жизни граждан.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прав и безопасности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редко ограничивается одной страной, поэтому растёт роль совместных расследований, обмена данными и согласованных действий против трансграничных группировок и каналов их поддержки.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координация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профилактики терроризма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профилактики: от раннего выявления угроз к защите объектов и недопущению вовлечения людей в радикальную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отношение к сообщениям в сети снижает риск вовлечения в радикальные идеи. При сомнениях важно обращаться к взрослым, педагогам и официальным источникам, а не распространять слухи.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 учит замечать опасные признаки, действовать спокойно и не игнорировать подозрительные ситуации. Это формирует привычку проверять обстановку, а не полагаться на случай.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помогает отличать факты от манипуляций: нужно сравнивать источники, замечать подмену смыслов, эмоциональное давление и призывы к ненависти, маскирующиеся под «правду».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медиаграмотности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общество восстанавливается после террористического акта
</a:t>
            </a:r>
            <a:endParaRPr lang="en-US" sz="2018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начинается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восстановления — спасение людей, медицинская помощь и психологическая поддержка пострадавших. Параллельно специалисты оценивают ущерб и организуют безопасный возврат к работе жизненно важных служб, чтобы город не оставался в состоянии остановки.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возвращение 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расследования начинается ремонт зданий, транспортной инфраструктуры и общественных пространств. На местах трагедий нередко появляются мемориалы: они напоминают о потерях, но также помогают людям осмыслить пережитое и восстановить чувство общности.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нужно собирать заново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трудная часть восстановления не видна сразу. Она связана с возвращением уверенности, привычного ритма жизни и спокойствия в обществе, где люди снова начинают пользоваться транспортом, посещать школы, мероприятия и общественные места.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факторах радикализации в подростковой среде
</a:t>
            </a:r>
            <a:endParaRPr lang="en-US" sz="916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растёт, когда личные трудности совпадают с давлением среды и постоянным доступом к агрессивному контенту.
</a:t>
            </a:r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Радикализация обычно формируется не одной причиной, а сочетанием нескольких уязвимостей, поэтому профилактика должна быть комплексной.
</a:t>
            </a:r>
            <a:endParaRPr lang="en-US" sz="124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повышающие уязвимость к радикализации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терроризму возможно только в рамках закона: задержание, проверка и ограничительные меры должны иметь правовые основания, быть соразмерными угрозе и подлежать контролю.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Неприемлемы дискриминация, коллективная ответственность и наказание по признаку национальности, религии или происхождения. Индивидуальная ответственность остаётся ключевым принципом справедливого разбирательства.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 однозначно осуждают нападения на гражданских лиц. Поэтому безопасность и защита прав человека должны рассматриваться не как противоположности, а как взаимосвязанные задачи государства.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и этические аспекты противодействия терроризму
</a:t>
            </a:r>
            <a:endParaRPr lang="en-US" sz="2138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13869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международной практики противодействия терроризму
</a:t>
            </a:r>
            <a:endParaRPr lang="en-US" sz="885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направления совместных действий государств и их практический эффект: от обмена данными до блокировки пропаганды и финансовых каналов.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повышают эффективность защиты, потому что террористические сети используют трансграничные маршруты, связи и цифровую среду.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борьбе с терроризмом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школьнику: личная и общественная безопасность
</a:t>
            </a:r>
            <a:endParaRPr lang="en-US" sz="198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Замечай, что происходит вокруг: необычное поведение людей, бесхозные предметы и попытки проникнуть в закрытые зоны требуют спокойной реакции и обращения к взрослым или ответственным службам.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 обстановке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прикасайся к оставленным сумкам, коробкам, рюкзакам или другим предметам. Безопаснее отойти на расстояние, предупредить окружающих и сообщить о находке по установленному порядку.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подозрительное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пересылай экстремистские материалы, не вступай в рискованные переписки с незнакомыми людьми и не доверяй сообщениям, которые давят на эмоции или подталкивают к агрессии.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 сети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 создаётся, когда ученики, учителя и родители быстро сообщают о подозрительных признаках, поддерживают друг друга и не замалчивают потенциальную опасность.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и доверие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разрушает не только здания, но и чувство безопасности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— в страхе, который затрагивает людей, общества и государства. Противостоять этому можно только через профилактику, законность, образование, медиаграмотность и личную ответственность каждого.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2026-05-21T04:34:45Z</dcterms:created>
  <dcterms:modified xsi:type="dcterms:W3CDTF">2026-05-21T04:34:45Z</dcterms:modified>
</cp:coreProperties>
</file>