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Нового Света: как изменились представления о Земле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XV–XVI веках европейцы нашли новые земли и поняли: океаны связывают материки.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началась эпоха великих географических открытий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Европейцам нужны были пряности, золото и шелк из Азии. После усиления османского контроля прежние пути подорожали и стали труднее. Новые корабли, точные карты, компас и приборы помогли дальним экспедициям. Лидировали Испания и Португалия.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Христофор Колумб и его план пути в Азию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Колумб — мореплаватель из Генуи — считал, что до Азии можно добраться, двигаясь на запад через Атлантику. Он опирался на собственные представления о расстояниях и направлениях.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Испанские правители Фердинанд и Изабелла поддержали план в 1492 году. Для экспедиции выделили три корабля, и путь начался из Европы в неизвестные для них воды.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итоге расчёты Колумба оказались ошибочными: он недооценил размеры Земли и не предполагал, что встретит новый материк. Однако идея всё равно привела к важнейшему открытию.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достижения острова Сан-Сальвадор экспедиция продолжила движение к Кубе и Эспаньоле, оставаясь в Атлантике между неизвестными европейцам маршрутами.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на графике путь занял более 70 дней и показал: Атлантический океан в реальности шире и сложнее, чем представляли прежние карты.
</a:t>
            </a:r>
            <a:endParaRPr lang="en-US" sz="2302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Колумба в 1492 году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011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Даты 3 августа и 12 октября 1492 года — по общепринятым историческим хроникам; длительность: «более 70 дней» (как указано в описании).
</a:t>
            </a:r>
            <a:endParaRPr lang="en-US" sz="101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470100" y="3036610"/>
            <a:ext cx="71346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Экспедиция Колумба включала три корабля: «Санта-Мария», «Пинта» и «Нинья». Во время плавания моряков сопровождали долгие штилевые периоды, страх команды и нехватка воды и пищи.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0470100" y="6075700"/>
            <a:ext cx="71346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впереди показались острова Карибского моря, путешественники решили, что это лишь окраины Азии. Жителей они назвали «индейцами», потому что Колумб был убеждён: достиг Индии.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470100" y="698678"/>
            <a:ext cx="71346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корабля Колумба и первые впечатления от плавания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2275723"/>
            <a:ext cx="10121400" cy="55816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плавания Христофора Колумба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Коротко: четыре экспедиции и их ключевые итоги для европейцев — новые земли, а не путь в Азию.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сравнить четыре рейса, становится видно: экспедиции расширяли географические знания Европы о новых территориях, а цель добраться до Азии не была достигнута.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датам экспедиций, указанным в описании.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Америго Веспуччи и мысль о новом материке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Америго Веспуччи участвовал в плаваниях 1499–1502 годов вдоль берегов Южной Америки. Во время рейсов он соотносил увиденное с тем, что уже было известно по картам.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подсказало ему важную мысль: размеры и очертания этих земель не сходились с представлениями о части Азии. Земли казались слишком большими для привычной схемы мира.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письмах Веспуччи использовал выражение Mundus Novus — «Новый Свет». Так постепенно укреплялась идея, что европейцы встретили не Азию, а неизвестный материк.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появилось название «Америка»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событий от наблюдений Веспуччи до подписи на карте (по ходу, описанному в материале).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595925" y="2466150"/>
            <a:ext cx="77250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Картограф Мартин Вальдзеемюллер применил латинскую форму имени Americus. Благодаря картам эта форма стала видимым «брендом» на географических обозначениях.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201000" y="432314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имя Веспуччи стало названием материка
</a:t>
            </a:r>
            <a:endParaRPr lang="en-US" sz="5000" dirty="0"/>
          </a:p>
        </p:txBody>
      </p:sp>
      <p:sp>
        <p:nvSpPr>
          <p:cNvPr id="10" name="Text 3"/>
          <p:cNvSpPr txBox="1"/>
          <p:nvPr/>
        </p:nvSpPr>
        <p:spPr>
          <a:xfrm>
            <a:off x="4096450" y="5062175"/>
            <a:ext cx="74097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название относилось к южной части Нового Света. Позднее оно закрепилось и для двух материков — Северной и Южной Америки, став общим именем региона.
</a:t>
            </a:r>
            <a:endParaRPr lang="en-US" sz="2756" dirty="0"/>
          </a:p>
        </p:txBody>
      </p:sp>
      <p:sp>
        <p:nvSpPr>
          <p:cNvPr id="11" name="Text 4"/>
          <p:cNvSpPr txBox="1"/>
          <p:nvPr/>
        </p:nvSpPr>
        <p:spPr>
          <a:xfrm>
            <a:off x="6595925" y="7599457"/>
            <a:ext cx="7725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случай действительно редкий: имя мореплавателя, а не первооткрывателя территории, превратилось в устойчивое название целого материка. Так факты плаваний повлияли на язык карты.
</a:t>
            </a:r>
            <a:endParaRPr lang="en-US" sz="271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63625" y="1866900"/>
            <a:ext cx="8296800" cy="70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Фернан Магеллан и западный путь к Молуккским островам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Фернан Магеллан был португальцем, который служил испанской короне. В 1519 году он получил поддержку экспедиции: искать западный путь к Молуккским островам — «островам пряностей».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Плавание оказалось крайне тяжёлым. Экспедицию сопровождали штормы, голод и мятежи, а также долгие переходы по неизвестным водам, что сильно усложняло маршрут и управление кораблями.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непрерывное продвижение от Севильи к Канарам, дальше к Южной Америке, через пролив Магеллана и Тихий океан к Филиппинам и Молуккам.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маршрута подтверждает: морские пути между океанами существовали, а вокруг Земли можно пройти, хоть и с огромными потерями и задержками.
</a:t>
            </a:r>
            <a:endParaRPr lang="en-US" sz="2302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кругосветной экспедиции Магеллана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маршрута экспедиции Магеллана: 1519–1522 годы (по общим историческим описаниям).
</a:t>
            </a:r>
            <a:endParaRPr lang="en-US" sz="145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пролива и название Тихого океана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1520 году экспедиция Магеллана нашла пролив между Атлантическим океаном и новым водным пространством у берегов Южной Америки, связав разорванные на карте представления о путях.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пролива и выход к Тихому океану показали, что океаны соединяют разные части Земли, а значит, планирование путешествий требует учитывать реальные морские связи.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бурных переходов моряки вышли в более спокойные воды; Магеллан дал им название «Тихий океан», подчеркнув резкий контраст с прежними штормами и течениями.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1012257"/>
            <a:ext cx="10121400" cy="78738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великих экспедиций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Колумб, Веспуччи и Магеллан по-разному искали путь в Азию и в итоге каждый шагал к более точному пониманию Земли.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путешествия дополняли друг друга: от открытий островов к осознанию нового материка и затем — к кругосветному доказательству связности океанов.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306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сравнение по ключевым направлениям и результатам экспедиций (исторические учебные материалы).
</a:t>
            </a:r>
            <a:endParaRPr lang="en-US" sz="1306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открытия изменили жизнь людей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путешествий начался обмен товарами и живыми организмами между материками: европейцы узнали новые культуры, а в привычные продукты и хозяйство добавились растения вроде картофеля и кукурузы.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росли завоевания: европейские державы стремились закрепиться на новых территориях, усиливая колонизацию; это сопровождалось массовыми перемещениями и утратой привычного образа жизни.
</a:t>
            </a:r>
            <a:endParaRPr lang="en-US" sz="1924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Европы в Америку попадали домашние животные, металлические инструменты, оружие и новые способы ведения хозяйства; вместе с этим менялись и местные рынки, и повседневные занятия людей.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Тяжёлые последствия затронули многие коренные народы: часть населения погибала от насилия и болезней, а принудительный труд разрушал социальные связи и традиционные формы управления.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63625" y="1866900"/>
            <a:ext cx="8296800" cy="70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встречи европейцев и коренных народов Америки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Встречи были неравными: у европейцев имелись огнестрельное оружие, стальные инструменты и прочные корабли, тогда как у многих народов уже существовали собственные города, государства и языки.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островах Карибского моря быстро распространялись насилие, болезни и принудительный труд. Эти события стали одной из самых болезненных страниц истории Нового Света.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30 лет представления о мире изменились радикально: от поиска пути в Азию — к осознанию масштаба новых земель и морских связей между океанами.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дат показывает ускорение знаний: новые плавания не просто добавляли факты, а корректировали предыдущие представления о Земле.
</a:t>
            </a:r>
            <a:endParaRPr lang="en-US" sz="2302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открытия Нового Света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16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даты: 1492, 1499–1502, 1507, 1519, 1520, 1522 (общеизвестные результаты экспедиций и картографические вехи).
</a:t>
            </a:r>
            <a:endParaRPr lang="en-US" sz="116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вернулся из экспедиций и какой след они оставили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Колумб совершил четыре плавания, но до конца жизни считал, что достиг окраин Азии. Его ошибки показали, как трудно было уточнять карту мира без точных ориентиров.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Веспуччи стал известен благодаря письмам и картам: именно они помогли многим понять, что открытые берега не укладываются в представления о части Азии.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Магеллан погиб на Филиппинах в 1521 году, а домой в Испанию вернулся лишь один корабль — «Виктория» — с 18 моряками, продолжив путь истории открытий.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открытия изменили географические знания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процесса: от сомнений к уточнению маршрутов и карт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581" y="3234319"/>
            <a:ext cx="622388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6825" y="3234319"/>
            <a:ext cx="711300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8038" y="6597494"/>
            <a:ext cx="533475" cy="711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об открывателях Нового Света
</a:t>
            </a:r>
            <a:endParaRPr lang="en-US" sz="5000" dirty="0"/>
          </a:p>
        </p:txBody>
      </p:sp>
      <p:sp>
        <p:nvSpPr>
          <p:cNvPr id="7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Христофор Колумб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Колумба связывают с открытием Америки для европейцев в 1492 году. Его путешествие стало отправной точкой для дальнейших исследований и уточнения карт.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Америго Веспуччи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материка — «Америка» — сохранило связь с именем Америго Веспуччи. Именно его письма и выводы помогли осмыслить: открытые земли — не часть Азии.
</a:t>
            </a:r>
            <a:endParaRPr lang="en-US" sz="2400" dirty="0"/>
          </a:p>
        </p:txBody>
      </p:sp>
      <p:sp>
        <p:nvSpPr>
          <p:cNvPr id="11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Фернан Магеллан
</a:t>
            </a:r>
            <a:endParaRPr lang="en-US" sz="2800" dirty="0"/>
          </a:p>
        </p:txBody>
      </p:sp>
      <p:sp>
        <p:nvSpPr>
          <p:cNvPr id="12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Магеллана закрепилось в названии Магелланова пролива и в истории первого кругосветного плавания. Его маршрут показал связь океанов вокруг Земли.
</a:t>
            </a:r>
            <a:endParaRPr lang="en-US" sz="2400" dirty="0"/>
          </a:p>
        </p:txBody>
      </p:sp>
      <p:sp>
        <p:nvSpPr>
          <p:cNvPr id="13" name="Text 7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экспедиции, которые изменили карту мира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Колумб открыл путь в Новый Свет, Веспуччи помог понять, что это новый материк, а Магеллан доказал связь океанов и совершил кругосветное путешествие. Открытия XV–XVI веков сделали карту точнее.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2026-05-11T16:53:20Z</dcterms:created>
  <dcterms:modified xsi:type="dcterms:W3CDTF">2026-05-11T16:53:20Z</dcterms:modified>
</cp:coreProperties>
</file>