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must и have to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обязанность, запрет и необходимость в английском.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must и have to важны в школе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правилах, объявлениях и повседневных диалогах. Они помогают понять, это строгий запрет, личная обязанность или требование извне, и делают речь точнее и понятнее.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must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можно встретить фразы вроде You must wear a helmet или You must be quiet in the library. Такие предложения помогают запомнить, что must подходит для чётких требований и правил.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также выражает уверенный вывод о ситуации: He must be at home now. Здесь говорящий не приказывает, а делает почти очевидное предположение на основе признаков.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mustn’t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mustn’t слово означает запрет: You mustn’t run in the corridor. Это не значит «не обязательно», а значит «нельзя».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используется, когда правило звучит очень строго: в школе, в инструкциях или в общественных местах. Форма подчёркивает, что нарушение недопустимо и действие обязательно.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have to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показывает, что действие нужно выполнить из-за правил, расписания или обстоятельств. Это не личное желание, а требование, которое приходит извне и влияет на поведение.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We have to wear school uniforms, She has to catch the bus at 7:30, They have to finish the task today. Во всех случаях есть внешняя причина для 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прошлом, чаще используется had to: Yesterday I had to stay after school. Эта форма помогает говорить о необходимости, которая уже была в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 внешняя обязанность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часто звучит, когда человек сам чувствует, что что-то нужно сделать: I must do my homework first. Здесь обязанность идёт изнутри, как личное правило.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извне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подходит, если причина находится снаружи: I have to do my homework because the teacher checked it today. Обязанность появляется из-за правила или ситуации.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формами помогает понять, кто «создал» обязанность: сам человек или внешние обстоятельства. Это важный шаг к точному пониманию английских предложений.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удобно показать ученика в двух ситуациях: он сам решил закончить задание и он делает его по требованию школы. Так различие видно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94971"/>
            <a:ext cx="4009200" cy="13501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must и have to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формы, чтобы не путать их в заданиях и диалогах.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чаще связано с правилом или сильной необходимостью, а have to — с внешней причиной; had to используется для прошлого.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правил употребления модальных глаголов must и have to в школьном английском.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mustn’t и don’t have to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 —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означает, что действие запрещено. Например: You mustn’t run in the corridor. Здесь нельзя нарушать правило, потому что речь идёт о строгом запрете.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 — не 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показывает отсутствие обязанности: You don’t have to bring a textbook today. Это значит, что действие можно выполнить, но оно не требуется.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похожи внешне, но смысл у них разный. Mustn’t связано с запретом, а don’t have to — с необязательностью, поэтому перевод «не должен» подходит не 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must и have to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видят эти формы в правилах школы и дома, где обязанность объясняется особенно ясно.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связаны с повседневной учебной жизнью; реже формы используются для уверенных выводов.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ситуации, типичные для 6 класса; распределение носит иллюстративный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школьной жизни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must часто используется для строгих правил: Students must not talk during the test. Такая форма звучит жёстче и подчёркивает, что нарушение недопустимо.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подходит для требований школы, связанных с расписанием или организацией: Students have to bring their diaries on Monday. Здесь важна не строгость, а необходимость выполнить условие.
</a:t>
            </a:r>
            <a:endParaRPr lang="en-US" sz="984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 — две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встречаться в одном школьном контексте, но значение будет разным. Must показывает более строгий тон, а have to чаще описывает обычное правило или требование.
</a:t>
            </a:r>
            <a:endParaRPr lang="en-US" sz="9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дома и в 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must tidy my room today. Здесь must показывает личное решение и внутреннюю необходимость: человек сам понимает, что дело нужно сделать.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help my mum after dinner. В этом случае обязанность связана с семейными правилами и домашними делами, то есть причина приходит извне.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to leave early because the lesson starts at eight. Have to помогает объяснить внешнее обстоятельство: нужно уйти раньше из-за расписания.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между must, have to, mustn’t и had to по типу ситуации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must и have to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 — have to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вопросы с have to звучат естественнее, потому что они прямо спрашивают о необходимости. Например: Do we have to wear uniforms? Does she have to go now?
</a:t>
            </a:r>
            <a:endParaRPr lang="en-US" sz="943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звучит формальнее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must встречаются реже и обычно звучат более официально или книжно. Форма Must I do it now? возможна, но в повседневном школьном разговоре употребляется не так часто.
</a:t>
            </a:r>
            <a:endParaRPr lang="en-US" sz="926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английского полезно помнить простую опору: если спрашиваешь о правилах, расписании или обязанности в разговоре, чаще выбирай have to; must оставь для более формального стиля.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 с формой, а со смыслом: запрет, необязательность и обязанность нужно различать по ситуации, а не по одному слову.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путаница между запретом и отсутствием обязанности; именно она чаще всего ведёт к неверному выбору формы.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типичных ошибок учащихся 6 класса; обобщение по теме modal verbs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отсутствие обязанности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=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строгий запрет и часто встречается в правилах безопасности. Например: You mustn’t touch the wires. Здесь действие не просто нежелательно, а прямо запрещено.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= не 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говорит, что действие разрешено не выполнять. Например: You don’t have to buy lunch at school; you can bring food from home. Это не запрет, а выбор.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формах есть отрицание, но значение разное: mustn’t запрещает, а don’t have to снимает обязанность. Именно поэтому перевод «не должен» подходит не 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настоящем, прошлом и будущем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форма в зависимости от времени и помогает не смешивать обычную обязанность с прошедшей или будущей ситуацией.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прошлого времени обычно используется had to, а в будущем — will have to; форма must почти не выступает как обычная прошедшая форма.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формы для запоминания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Используется, когда есть строгая обязанность, правило или сильная уверенность. Эта форма помогает звучать твёрдо и ясно, особенно в инструкциях, школьных правилах и выводах.
</a:t>
            </a:r>
            <a:endParaRPr lang="en-US" sz="74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внешнюю необходимость: расписание, требования школы, просьбы взрослых или обстоятельства. Обычно подчёркивает, что действие нужно выполнить не по желанию, а по причине.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означает запрет. Она особенно важна в правилах безопасности и поведении на уроках, где нужно сразу показать, что действие выполнять нельзя.
</a:t>
            </a:r>
            <a:endParaRPr lang="en-US" sz="752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что действие не обязательно. Форма полезна, когда нужно объяснить, что ученик может что-то сделать, но делать это не требуется.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как выражение уверенности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значении must помогает сделать вывод по признакам: tired, late, very quiet. Форма показывает не факт, а очень уверенное предположение.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оснований у говорящего, тем увереннее звучит must; это не обычная догадка, а сильный вывод по наблюдению.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употребления modal verbs в значении deduction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диалоге обе формы работают вместе: одна обозначает срок, а другая — требование сделать работу аккуратно и без ошибок.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составлен по модели школьного диалога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модальных глагола помогают показать и срок, и качество выполнения проекта.
</a:t>
            </a:r>
            <a:endParaRPr lang="en-US" sz="1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предложений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 must study for the test помогает быстро построить фразу о личной необходимости. Она подходит, когда ученик сам понимает: дело нужно сделать обязательно.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требование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You have to wear a badge показывает правило школы или другой внешний источник обязанности. Здесь важно не желание ученика, а установленное требование.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необязательность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 mustn’t be late и She doesn’t have to bring a ruler помогают различать запрет и отсутствие обязанности. Эти модели особенно полезны в тестах и диалогах.
</a:t>
            </a:r>
            <a:endParaRPr lang="en-US" sz="1009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he, she, it используется has to: He has to help his brother. Эта форма часто вызывает ошибки, поэтому её стоит отдельно запомнить.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must и have to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have to похожи по смыслу, но различаются источником обязанности. Must подчёркивает правило, запрет, личную необходимость или уверенный вывод, а have to — внешнее требование и обстоятельства.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2026-05-30T15:38:03Z</dcterms:created>
  <dcterms:modified xsi:type="dcterms:W3CDTF">2026-05-30T15:38:03Z</dcterms:modified>
</cp:coreProperties>
</file>