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 в литературе: как начинается путь писателя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 показывают, как рождается авторский голос.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ранние тексты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произведения позволяют увидеть истоки будущего стиля: личный опыт, первые темы и литературные ориентиры. Через них легче понять, как биография и эпоха превращаются в художественный мир автора.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раннего творчества писателя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автор осваивает чужие образцы: подражает учителям, пробует привычные жанры и учится владеть ритмом, сюжетом и образной системой.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первые самостоятельные тексты, где заметны личные темы, собственная интонация и интерес к тем мотивам, которые позже станут ведущими.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следующем этапе складываются устойчивые особенности письма: повторяющиеся образы, узнаваемый герой и движение к более зрелой художественной манере.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Лицейский Пушкин: первые шаги к зрелой поэзии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Дружеский круг и живой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лицейские годы Пушкин пишет стихи, в которых особенно слышны дружба, свобода и юношеская энергия. Эти тексты передают атмосферу общения и становления личности, а вместе с ней — первые поиски собственной поэтической интонации и лёгкости слова.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школьных упражнений к самостоятельности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Пушкин ещё опирается на литературные образцы, но уже заметно стремится выйти за их пределы. Его элегии и шуточные стихи соединяют учёность, игру и живое чувство, благодаря чему становятся узнаваемыми даже в юношеском возрасте.
</a:t>
            </a:r>
            <a:endParaRPr lang="en-US" sz="1072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1817 год как важная веха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поэмы «Руслан и Людмила» закрепил успех молодого автора и показал, что он умеет работать не только в малой лирической форме. Для иллюстрации подходят портрет юного Пушкина, виды Царскосельского лицея и страницы рукописей.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появляются в ранней лирике
</a:t>
            </a:r>
            <a:endParaRPr lang="en-US" sz="2381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обычно строится вокруг личного переживания, а не отвлечённых рассуждений.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темы эмоциональной близости и внутреннего конфликта: именно они лучше всего фиксируют момент становления поэта.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ранней лирике Пушкина, Лермонтова, Блока и Ахматовой; дата не требуется.
</a:t>
            </a:r>
            <a:endParaRPr lang="en-US" sz="7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раннего литературного таланта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помогает увидеть, как в первых текстах проявляется будущая художественная индивидуальность.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рано распознаётся по сочетанию точности, выразительности и индивидуальной интонации, даже если форма ещё не полностью отточена.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ранних произведений Пушкина, Лермонтова, Чехова и Ахматовой.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222421"/>
            <a:ext cx="511500" cy="4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круг чтения и литературная среда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и школьное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ориентиры формируются через книги, которые читает сам автор, и через школьные задания. Именно здесь появляются любимые жанры, интонации и темы для подражания.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Лицей, гимназия или университет дают не только знания, но и среду общения, где обсуждают тексты, спорят о стилях и учатся писать для читателя, а не только для оценки.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Наставники и кружки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Беседы с учителями, участие в кружках и первых литературных объединениях помогают заметить сильные стороны текста. Обратная связь ускоряет переход от подражания к собственной манере.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альманахи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в журналах и альманахах вводят начинающего автора в литературный процесс. Здесь он сравнивает себя с современниками и учится учитывать требования эпохи и редакции.
</a:t>
            </a:r>
            <a:endParaRPr lang="en-US" sz="7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ранний литературный текст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 впечатления к завершённому произведению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 и литературные направления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произведения почти всегда входят в уже существующую традицию: автор наследует её темы, жанры и приёмы, даже когда стремится спорить с ними или обновлять их изнутри.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Пушкин соединяет сентиментальные и романтические интонации, Лермонтов развивает романтическое мироощущение, а Ахматова строит ясную, сдержанную лирику на основе акмеистической поэтики.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направлением показывает, что оригинальность не возникает в пустоте: она рождается из творческого освоения литературного опыта, а не из полного отказа от него.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раннего творчества в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автор чаще всего выбирает короткую и гибкую форму, где проще найти свой ритм и интонацию.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остаётся самой частой точкой входа, а прозаические жанры укрепляются позже, когда художественный опыт становится шире.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литературному материалу; данные отражают относительную распространённость форм, а не статистику корпуса.
</a:t>
            </a:r>
            <a:endParaRPr lang="en-US" sz="5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произведения как предвестие будущего стиля
</a:t>
            </a:r>
            <a:endParaRPr lang="en-US" sz="2327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текстах уже заметны будущие опоры авторской манеры: любимые темы, характерная интонация, тип героя и излюбленные приёмы композиции, которые позже станут узнаваемыми.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Лермонтова, Чехова и Блока юношеские произведения показывают не только влияние традиции, но и первые признаки самостоятельного художественного выбора, который затем определит их зрелое письмо.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чувства и личного опыта в ранней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даёт раннему тексту эмоциональную убедительность: семейные впечатления, дружба и первая любовь становятся не темой «из жизни», а источником подлинного переживания.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события в ранней лирике часто превращаются в художественный материал без прямого пересказа фактов: важнее не событие само по себе, а его внутренний смысл для автора.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ранние произведения ценны как документ становления: они показывают, каким образом частный опыт постепенно превращается в устойчивую тему, образ и стиль.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начале пути особенно заметно, как чувство ищет форму: автор ещё не всегда владеет техникой, но уже стремится точно выразить интонацию, настроение и личную оценку.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поддерживает и что ограничивает раннее творчество писателя
</a:t>
            </a:r>
            <a:endParaRPr lang="en-US" sz="1866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литературного старта и их влияние на формирование раннего текста.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успех чаще возникает там, где есть чтение, обсуждение и возможность публикации; ограничивают его изоляция, догматическое обучение и внешние запреты.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истории русской литературы XIX–XX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авторский голос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этапов, через которые проходит большинство писателей и поэтов в ранний период.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 зрелые произведения: что меняется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сопоставлены ключевые параметры развития: ранний этап обычно проще по структуре, но уже содержит направление будущего роста.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связана не с отказом от ранних находок, а с их углублением: расширяется смысл, повышается точность и усиливается внутренняя организация текста.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сравнительному анализу ранних и зрелых произведений русских писателей
</a:t>
            </a:r>
            <a:endParaRPr lang="en-US" sz="7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литературный успех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признание часто приходит в ближайшем кругу — в лицее, гимназии, кружке или среди друзей-читателей, где автор получает первую оценку и стимул к продолжению работы.
</a:t>
            </a:r>
            <a:endParaRPr lang="en-US" sz="827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Дебют в печати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в журнале, альманахе или сборнике выводит текст за пределы частного чтения и делает автора участником литературного процесса, а не только начинающим наблюдателем.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раннего произведения нередко определяет дальнейший путь: автор получает отклик на тему, жанр и интонацию, которые затем могут остаться для него особенно важными.
</a:t>
            </a:r>
            <a:endParaRPr lang="en-US" sz="8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чтении ранних текстов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судить раннее произведение только по меркам зрелого автора: на начальном этапе важнее увидеть поиск формы, чем требовать окончательной художественной завершённости.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 учитывать эпоху и литературную среду: без контекста трудно понять, почему автор выбирает именно такую тему, жанр или способ выражения.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считать ранние тексты второстепенными; на самом деле они позволяют проследить, как складываются поэтика, интонация и круг будущих мотивов.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ученического подражания к художественной самостоятельности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этапами обычно происходит не резко, а через серию небольших творческих решений и редакторских правок.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автор от простого воспроизведения образца, тем заметнее его индивидуальность: растут свобода выбора, точность выражения и сложность образного мира.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 основе обобщения развития раннего творчества русских писателей и поэтов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при изучении раннего творчества в 11 классе
</a:t>
            </a:r>
            <a:endParaRPr lang="en-US" sz="2041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Сопоставляйте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ранних и зрелых произведений помогает увидеть, что меняется в теме, образе героя и языке, а что сохраняется на протяжении всего творческого пути.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ведущие мотивы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и интонации показывают, какие вопросы волнуют автора с самого начала и как они постепенно усложняются в последующих текстах.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текст важно читать как процесс поиска: в нём особенно заметны проба ритма, композиции и словаря, а не только окончательный результат.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Видьте рост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 — это не «черновая» литература, а начальный этап формирования индивидуальности, где уже намечаются будущие открытия и художественная зрелость.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 — это начало пути к собственному голосу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произведения показывают, как из подражания, личного опыта и литературной среды постепенно рождается самостоятельный стиль; именно поэтому они так важны для понимания автора и его места в литературе.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2026-05-20T03:26:42Z</dcterms:created>
  <dcterms:modified xsi:type="dcterms:W3CDTF">2026-05-20T03:26:42Z</dcterms:modified>
</cp:coreProperties>
</file>