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мы родом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помогают понять себя, свою семью и свой путь.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считаем нашими корнями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человека есть свои корни: семья, место, язык, привычки и истории. Мы посмотрим на них по отдельности и увидим, что они бывают разными, но одинаково важными.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15. Из чего складываются корни?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 — это не одна вещь, а целая история. В них входят люди рядом, место, где растёшь, и то, что семья считает важным каждый день.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 дерева, у человека есть опора. Корни держат память о близких, помогают не забывать важное и подсказывают, откуда берутся наши привычки.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и веточки меняются, а корни остаются с нами. Они помогают понять, почему мы говорим, живём и поступаем именно так.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мы знаем свои корни, тем легче выбирать дальше. Тогда прошлое становится не старым сундуком, а полезной подсказкой для сегодняшнего дня.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16. Семья и первые истории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истории обычно звучат из уст мамы и папы. Они помнят смешные случаи, первые шаги и маленькие победы, которые потом становятся семейными легендами.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 дедушки хранят особую память семьи. Их рассказы помогают понять, какими были близкие раньше, что любили и чему учили детей вокруг себя.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герой — это не только человек из книги. Это тот, кто заботится, работает, поддерживает и делает дом тёплым каждый день.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держат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услышанные дома, остаются с нами надолго. Они делают семью ближе и помогают ребёнку чувствовать: «Я не один, за мной стоят мои люди».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братья и сёстры тоже умеют быть героями. Они показывают пример, помогают разобраться в делах и иногда спасают от скуки очень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17. Где начинается история?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кого-то корни связаны с большой улицей, у кого-то — с маленьким селом. Место может быть разным, но именно оно становится первой точкой на карте семьи.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семья живёт там же, где и раньше. А иногда путь ведёт из одного города в другой, и тогда история становится похожа на небольшое путешествие.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мини-карте удобно отметить, где ребёнок живёт сейчас и откуда семья пришла раньше. Так путь становится видимым, а не только рассказанным.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важным местом всегда есть любимые детали: двор, дерево, магазин, парк или дорога к школе. Именно они делают место своим и узнаваемым.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воспоминаний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видит, откуда пришла его семья, он лучше понимает себя. Карта помогает собрать не только адреса, но и тёплые воспоминания.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моего пути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ребёнка помогают собрать мини-карту семьи, места и любимых деталей вокруг дома.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приветствия, шутки и ласковые слова звучат каждый день. В них сохраняются голос дома, настроение близких и то особое чувство, которое сразу узнаётся.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 помогают семье собираться вместе. Даже маленький ритуал, вроде совместного чая или песни, делает день тёплым и запоминающимся.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 часто связаны с добрыми воспоминаниями. Запах, вкус и способ приготовления могут напоминать о людях, которые готовили их раньше.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живут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 семейные истории помогают хранить прошлое. Когда их рассказывают снова, они не стареют, а переезжают вместе с новыми поколениями.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18. Язык и традиции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традиций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греет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чемодан попадает одно любимое слово. Оно может быть смешным, ласковым или очень домашним — таким, которое сразу напоминает о своих людях и их голосе. Иногда одного слова хватает, чтобы улыбнуться.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Обычай, который возвращают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кармашек кладут семейный обычай. Это может быть вечерняя сказка, особое приветствие или традиция собираться вместе по праздникам. Такие вещи не лежат на полке, но живут в памяти.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дело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окне прячется праздничное блюдо или общее дело. Оно напоминает, что традиции можно не только рассказывать, но и делать своими руками. Так чемодан становится настоящим семейным сокровищем.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19. Поворотные моменты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семья жила по-старому и знала привычные дороги, соседей и занятия. Это было начало истории, из которого выросло многое важное.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пережитые события стали частью семейной силы. Они напоминают, что можно начинать сначала и всё равно оставаться вместе.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случился переезд, новая работа, новый дом или другая трудность. Людям пришлось учиться заново, но они сохранили главное — заботу друг о друге.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историю и корень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игры показывают, какой корень скрыт за каждой семейной историей.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блоке собраны 3 опоры: семья, место и традиции. Когда ребёнок их называет, ему легче чувствовать себя уверенно в школе, в дружбе и в новых делах.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Блока 3, шаг 20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помогают ребёнку помнить свою семью, место и традиции.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моих корней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73394" y="1061783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—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 самый центр круга — на себя. Это помогает понять: он не отдельно от своей истории, а часть большой семейной и жизненной связи.
</a:t>
            </a:r>
            <a:endParaRPr lang="en-US" sz="994" dirty="0"/>
          </a:p>
        </p:txBody>
      </p:sp>
      <p:sp>
        <p:nvSpPr>
          <p:cNvPr id="14" name="Text 3"/>
          <p:cNvSpPr txBox="1"/>
          <p:nvPr/>
        </p:nvSpPr>
        <p:spPr>
          <a:xfrm>
            <a:off x="673394" y="1865830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круге — люди, которые рядом каждый день. Их забота, советы и привычки становятся первыми уроками доброты, терпения и ответственности.
</a:t>
            </a:r>
            <a:endParaRPr lang="en-US" sz="994" dirty="0"/>
          </a:p>
        </p:txBody>
      </p:sp>
      <p:sp>
        <p:nvSpPr>
          <p:cNvPr id="15" name="Text 4"/>
          <p:cNvSpPr txBox="1"/>
          <p:nvPr/>
        </p:nvSpPr>
        <p:spPr>
          <a:xfrm>
            <a:off x="673394" y="2669865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круг показывает место, где ребёнок живёт сейчас, и место, откуда пришла семья. Так легче увидеть путь, а не только точку на карте.
</a:t>
            </a:r>
            <a:endParaRPr lang="en-US" sz="994" dirty="0"/>
          </a:p>
        </p:txBody>
      </p:sp>
      <p:sp>
        <p:nvSpPr>
          <p:cNvPr id="16" name="Text 5"/>
          <p:cNvSpPr txBox="1"/>
          <p:nvPr/>
        </p:nvSpPr>
        <p:spPr>
          <a:xfrm>
            <a:off x="673394" y="3473897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традиции хранят то, что не видно глазами, но хорошо слышно и чувствуется: ласковые слова, любимые блюда, семейные смешные выражения и привычные праздники.
</a:t>
            </a:r>
            <a:endParaRPr lang="en-US" sz="994" dirty="0"/>
          </a:p>
        </p:txBody>
      </p:sp>
      <p:sp>
        <p:nvSpPr>
          <p:cNvPr id="17" name="Text 6"/>
          <p:cNvSpPr txBox="1"/>
          <p:nvPr/>
        </p:nvSpPr>
        <p:spPr>
          <a:xfrm>
            <a:off x="673394" y="4277929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круги соединяются, становится ясно: корни не тянут назад. Они дают опору, чтобы расти, пробовать новое и не терять себя.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о семье?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то, что чаще всего напоминает о доме: запах супа, бабушкино печенье или любимое семейное блюдо. У каждого вкус воспоминаний свой, и это нормально.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Послушай слова, которые звучат в семье особенно тепло. Это могут быть приветствия, смешные прозвища или короткие фразы, которые понимают только свои.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праздник, который ждут все вместе. Иногда он важнее подарков, потому что собирает людей за одним столом и дарит ощущение единства.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историю, которую хочется услышать ещё раз. Такие рассказы передаются от старших к младшим и помогают не забывать, кем были близкие.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вещи, которые переезжают вместе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Чашка, которая поехала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Маша и её семья переехали в новый дом, в коробке оказалась старая чашка с рисунком. На ней всегда пили чай по воскресеньям. Теперь чашка стоит на новой кухне и напоминает: привычки тоже умеют переезжать.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на новом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Пети семья поменяла город, но не поменяла свой вечерний ритуал. Перед сном все по очереди говорили одно доброе слово. Новые стены быстро стали родными, потому что в доме остались знакомые голоса и тёплый порядок.
</a:t>
            </a:r>
            <a:endParaRPr lang="en-US" sz="1178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Рецепт, который не потерялся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Амины был очень важный рецепт: его знала только бабушка и записывала на отдельном листке. После переезда листок положили в тетрадь, а потом готовили пирог уже в другой кухне. Так вкус семьи сохранился без потерь.
</a:t>
            </a:r>
            <a:endParaRPr lang="en-US" sz="11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три главных корня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вспоминает людей, которые для него самые близкие. Можно назвать маму, папу, бабушку, дедушку или того, кто каждый день помогает и заботится.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найти место, связанное с историей семьи. Это может быть город, село, улица, двор или страна, о которых рассказывали старшие.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называет одну традицию: слово, блюдо, праздник или обычай. Именно такие детали делают семейную историю узнаваемой и 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→ сейчас → дальше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показывают, как семейная история переходит в сегодняшние привычки и помогает выбрать, что сохранить в будущем.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маленькие открытия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 семье умеет рассказывать так, что все смеются? Иногда самый весёлый рассказчик знает одну короткую историю, которую хочется слушать снова и снова.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слово дома звучит чаще всего? Это может быть ласковое обращение, привычное пожелание или смешная фраза, понятная только своим.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любимое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праздник или блюдо любят больше всего? Ответ часто открывает семейную радость: общие хлопоты, ожидание гостей и вкус, который запоминается надолго.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спросить у старших уже сегодня? Такой вопрос помогает начать разговор, а иногда и узнать историю, которую давно хотели услышать.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21. Мои корни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одно семейное имя, которое ты помнишь. Это может быть имя мамы, папы, бабушки, дедушки или другого близкого человека, чья история тебе важна.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одно место, которое связано с твоей семьёй. Подойдёт дом, улица, город или село — главное, чтобы это место что-то значило именно для вас.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одну традицию, которую хочется сохранить. Это может быть слово, рецепт, праздник или добрый обычай, который делает семью узнаваемой и тёплой.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берём с собой дальше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 тех, кто рядом с тобой с самого начала. Их слова, забота и поступки становятся первыми подсказками о том, кто ты и что для тебя важно.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своё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место, которое связано с твоей историей. Когда у истории есть адрес, она становится ближе, понятнее и легче запоминается.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 традицию, которую хочется сохранить. Даже маленький обычай может стать большой опорой, если его беречь и передавать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корни помогают расти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корни — это семья, место, язык, традиции и истории, которые живут рядом с нами каждый день. Они помогают чувствовать себя увереннее, добрее и смелее в новом.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2026-07-25T17:50:37Z</dcterms:created>
  <dcterms:modified xsi:type="dcterms:W3CDTF">2026-07-25T17:50:37Z</dcterms:modified>
</cp:coreProperties>
</file>