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727075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гигиены: чистота помогает быть здоровым
</a:t>
            </a:r>
            <a:endParaRPr lang="en-US" sz="3100" dirty="0"/>
          </a:p>
        </p:txBody>
      </p:sp>
      <p:sp>
        <p:nvSpPr>
          <p:cNvPr id="4" name="Text 1"/>
          <p:cNvSpPr txBox="1"/>
          <p:nvPr/>
        </p:nvSpPr>
        <p:spPr>
          <a:xfrm>
            <a:off x="4678525" y="2928050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привычки каждый день помогают расти здоровыми и бодрыми.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45435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гигиена нужна каждый день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гигиена нужна каждый день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Микробы любят жить на руках, игрушках и партах, а потом незаметно попадать в организм. Простые привычки помогают реже болеть, чувствовать себя комфортно и легко общаться с друзьями без лишних неприятностей.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мыть руки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75800" y="1229275"/>
            <a:ext cx="40047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едой
</a:t>
            </a:r>
            <a:pPr algn="l" indent="0" marL="0">
              <a:lnSpc>
                <a:spcPct val="115000"/>
              </a:lnSpc>
              <a:buNone/>
            </a:pPr>
            <a:r>
              <a:rPr lang="en-US" sz="3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завтраком, обедом и ужином руки нужно мыть обязательно. Так грязь и микробы не попадут вместе с едой в рот и не испортят полезный приём пищи.
</a:t>
            </a:r>
            <a:endParaRPr lang="en-US" sz="1164" dirty="0"/>
          </a:p>
        </p:txBody>
      </p:sp>
      <p:sp>
        <p:nvSpPr>
          <p:cNvPr id="12" name="Text 3"/>
          <p:cNvSpPr txBox="1"/>
          <p:nvPr/>
        </p:nvSpPr>
        <p:spPr>
          <a:xfrm>
            <a:off x="475800" y="1968791"/>
            <a:ext cx="40047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туалета
</a:t>
            </a:r>
            <a:pPr algn="l" indent="0" marL="0">
              <a:lnSpc>
                <a:spcPct val="115000"/>
              </a:lnSpc>
              <a:buNone/>
            </a:pPr>
            <a:r>
              <a:rPr lang="en-US" sz="3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туалета на руках могут оставаться невидимые микробы. Мытьё с мылом помогает убрать их быстрее и надёжнее, чем простое ополаскивание водой.
</a:t>
            </a:r>
            <a:endParaRPr lang="en-US" sz="1164" dirty="0"/>
          </a:p>
        </p:txBody>
      </p:sp>
      <p:sp>
        <p:nvSpPr>
          <p:cNvPr id="13" name="Text 4"/>
          <p:cNvSpPr txBox="1"/>
          <p:nvPr/>
        </p:nvSpPr>
        <p:spPr>
          <a:xfrm>
            <a:off x="475800" y="2708307"/>
            <a:ext cx="40047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улицы
</a:t>
            </a:r>
            <a:pPr algn="l" indent="0" marL="0">
              <a:lnSpc>
                <a:spcPct val="115000"/>
              </a:lnSpc>
              <a:buNone/>
            </a:pPr>
            <a:r>
              <a:rPr lang="en-US" sz="3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руки касаются разных поверхностей: перил, качелей, дверей и песка. После прогулки их лучше сразу вымыть, чтобы не приносить грязь домой и к еде.
</a:t>
            </a:r>
            <a:endParaRPr lang="en-US" sz="1164" dirty="0"/>
          </a:p>
        </p:txBody>
      </p:sp>
      <p:sp>
        <p:nvSpPr>
          <p:cNvPr id="14" name="Text 5"/>
          <p:cNvSpPr txBox="1"/>
          <p:nvPr/>
        </p:nvSpPr>
        <p:spPr>
          <a:xfrm>
            <a:off x="475800" y="3447823"/>
            <a:ext cx="40047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кашля и игр
</a:t>
            </a:r>
            <a:pPr algn="l" indent="0" marL="0">
              <a:lnSpc>
                <a:spcPct val="115000"/>
              </a:lnSpc>
              <a:buNone/>
            </a:pPr>
            <a:r>
              <a:rPr lang="en-US" sz="3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кашля, чихания или игры с животными руки тоже стоит мыть. Так микробы не останутся на коже и не перейдут на лицо, игрушки или вещи.
</a:t>
            </a:r>
            <a:endParaRPr lang="en-US" sz="1164" dirty="0"/>
          </a:p>
        </p:txBody>
      </p:sp>
      <p:sp>
        <p:nvSpPr>
          <p:cNvPr id="15" name="Text 6"/>
          <p:cNvSpPr txBox="1"/>
          <p:nvPr/>
        </p:nvSpPr>
        <p:spPr>
          <a:xfrm>
            <a:off x="475800" y="4187318"/>
            <a:ext cx="40047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меньше 20 секунд
</a:t>
            </a:r>
            <a:pPr algn="l" indent="0" marL="0">
              <a:lnSpc>
                <a:spcPct val="115000"/>
              </a:lnSpc>
              <a:buNone/>
            </a:pPr>
            <a:r>
              <a:rPr lang="en-US" sz="3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Мытьё должно длиться не меньше 20 секунд. За это время мыло успевает хорошо смыть грязь и микробы, а руки становятся действительно чистыми, а не только «почти чистыми».
</a:t>
            </a:r>
            <a:endParaRPr lang="en-US" sz="116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мыть руки правильно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69950" y="1406153"/>
            <a:ext cx="1652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Смочить водой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руки нужно намочить тёплой водой. Так мыло лучше распределяется по коже и помогает аккуратно убрать грязь, которая спряталась на ладонях и пальцах.
</a:t>
            </a:r>
            <a:endParaRPr lang="en-US" sz="1115" dirty="0"/>
          </a:p>
        </p:txBody>
      </p:sp>
      <p:sp>
        <p:nvSpPr>
          <p:cNvPr id="14" name="Text 3"/>
          <p:cNvSpPr txBox="1"/>
          <p:nvPr/>
        </p:nvSpPr>
        <p:spPr>
          <a:xfrm>
            <a:off x="2007812" y="1406153"/>
            <a:ext cx="1652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Намылить ладони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ладони хорошо намыливают и трут друг о друга. Пена помогает очистить кожу, а движения делают мытьё более тщательным и полезным.
</a:t>
            </a:r>
            <a:endParaRPr lang="en-US" sz="1115" dirty="0"/>
          </a:p>
        </p:txBody>
      </p:sp>
      <p:sp>
        <p:nvSpPr>
          <p:cNvPr id="15" name="Text 4"/>
          <p:cNvSpPr txBox="1"/>
          <p:nvPr/>
        </p:nvSpPr>
        <p:spPr>
          <a:xfrm>
            <a:off x="3745674" y="1406153"/>
            <a:ext cx="1652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забыть пальцы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нужно уделить тыльной стороне рук, промежуткам между пальцами, большим пальцам и ногтям. Именно там грязь любит прятаться, как маленький хитрый гость.
</a:t>
            </a:r>
            <a:endParaRPr lang="en-US" sz="1115" dirty="0"/>
          </a:p>
        </p:txBody>
      </p:sp>
      <p:sp>
        <p:nvSpPr>
          <p:cNvPr id="16" name="Text 5"/>
          <p:cNvSpPr txBox="1"/>
          <p:nvPr/>
        </p:nvSpPr>
        <p:spPr>
          <a:xfrm>
            <a:off x="5483534" y="1406153"/>
            <a:ext cx="1652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Смыть пену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намыливания пену смывают водой до конца. Если мыло осталось на коже, руки могут стать липкими, поэтому важно смыть всё полностью и спокойно.
</a:t>
            </a:r>
            <a:endParaRPr lang="en-US" sz="1115" dirty="0"/>
          </a:p>
        </p:txBody>
      </p:sp>
      <p:sp>
        <p:nvSpPr>
          <p:cNvPr id="17" name="Text 6"/>
          <p:cNvSpPr txBox="1"/>
          <p:nvPr/>
        </p:nvSpPr>
        <p:spPr>
          <a:xfrm>
            <a:off x="7221393" y="1406153"/>
            <a:ext cx="1652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Вытереть насухо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руки вытирают отдельным полотенцем. Сухая кожа приятнее ощущается, а на влажных руках микробы задерживаются легче, чем на хорошо вытертых.
</a:t>
            </a:r>
            <a:endParaRPr lang="en-US" sz="111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75800" y="1229275"/>
            <a:ext cx="3891900" cy="10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налёта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Зубы нужно чистить утром и вечером, чтобы убрать налёт. Если его не снимать, он постепенно портит зубы и может привести к кариесу.
</a:t>
            </a:r>
            <a:endParaRPr lang="en-US" sz="1415" dirty="0"/>
          </a:p>
        </p:txBody>
      </p:sp>
      <p:sp>
        <p:nvSpPr>
          <p:cNvPr id="9" name="Text 2"/>
          <p:cNvSpPr txBox="1"/>
          <p:nvPr/>
        </p:nvSpPr>
        <p:spPr>
          <a:xfrm>
            <a:off x="475800" y="2478525"/>
            <a:ext cx="3891900" cy="10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Немного пасты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чистки хватает маленького количества зубной пасты — примерно с горошину. Этого достаточно, чтобы щётка хорошо очистила зубы, но не было лишней пены.
</a:t>
            </a:r>
            <a:endParaRPr lang="en-US" sz="1415" dirty="0"/>
          </a:p>
        </p:txBody>
      </p:sp>
      <p:sp>
        <p:nvSpPr>
          <p:cNvPr id="10" name="Text 3"/>
          <p:cNvSpPr txBox="1"/>
          <p:nvPr/>
        </p:nvSpPr>
        <p:spPr>
          <a:xfrm>
            <a:off x="475800" y="3727775"/>
            <a:ext cx="3891900" cy="10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Менять щётку вовремя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Зубную щётку стоит менять примерно раз в три месяца. Со временем щетинки изнашиваются, и щётка уже не так хорошо справляется со своей работой.
</a:t>
            </a:r>
            <a:endParaRPr lang="en-US" sz="1415" dirty="0"/>
          </a:p>
        </p:txBody>
      </p:sp>
      <p:sp>
        <p:nvSpPr>
          <p:cNvPr id="11" name="Text 4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чистить зубы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 лицом, кожей и волосами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Умывание утром и вечером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 умывают утром и вечером, чтобы смыть пыль, пот и следы дневных приключений. После спорта или активных игр умыться ещё раз тоже полезно.
</a:t>
            </a:r>
            <a:endParaRPr lang="en-US" sz="1222" dirty="0"/>
          </a:p>
        </p:txBody>
      </p:sp>
      <p:sp>
        <p:nvSpPr>
          <p:cNvPr id="11" name="Text 3"/>
          <p:cNvSpPr txBox="1"/>
          <p:nvPr/>
        </p:nvSpPr>
        <p:spPr>
          <a:xfrm>
            <a:off x="2441096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кожа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кожа помогает чувствовать себя свежо и опрятно. Когда на лице нет лишней грязи, оно выглядит ухоженным, а сам человек — бодрым и аккуратным.
</a:t>
            </a:r>
            <a:endParaRPr lang="en-US" sz="1222" dirty="0"/>
          </a:p>
        </p:txBody>
      </p:sp>
      <p:sp>
        <p:nvSpPr>
          <p:cNvPr id="12" name="Text 4"/>
          <p:cNvSpPr txBox="1"/>
          <p:nvPr/>
        </p:nvSpPr>
        <p:spPr>
          <a:xfrm>
            <a:off x="4612191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 волосами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Волосы моют тогда, когда они становятся грязными или заметно жирными. Чистые волосы легче расчёсывать, и они не мешают играть, учиться и бегать.
</a:t>
            </a:r>
            <a:endParaRPr lang="en-US" sz="1222" dirty="0"/>
          </a:p>
        </p:txBody>
      </p:sp>
      <p:sp>
        <p:nvSpPr>
          <p:cNvPr id="13" name="Text 5"/>
          <p:cNvSpPr txBox="1"/>
          <p:nvPr/>
        </p:nvSpPr>
        <p:spPr>
          <a:xfrm>
            <a:off x="6783285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Опрятный вид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ухаживать за лицом, кожей и волосами, внешний вид остаётся приятным даже после шумного дня. Это простая привычка, которая делает ребёнка увереннее.
</a:t>
            </a:r>
            <a:endParaRPr lang="en-US" sz="12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одежда и сменная обувь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одежда и сменная обувь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1157900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Аккуратная одежда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и аккуратная одежда помогает чувствовать себя удобно дома, в школе и на прогулке. Когда вещи опрятные, человеку приятнее двигаться, сидеть и играть.
</a:t>
            </a:r>
            <a:endParaRPr lang="en-US" sz="1403" dirty="0"/>
          </a:p>
        </p:txBody>
      </p:sp>
      <p:sp>
        <p:nvSpPr>
          <p:cNvPr id="11" name="Text 4"/>
          <p:cNvSpPr txBox="1"/>
          <p:nvPr/>
        </p:nvSpPr>
        <p:spPr>
          <a:xfrm>
            <a:off x="270000" y="2401643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Ежедневная смена белья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Нижнее бельё меняют каждый день. Это важное правило помогает поддерживать чистоту тела и ощущать свежесть, даже если день был очень длинным и активным.
</a:t>
            </a:r>
            <a:endParaRPr lang="en-US" sz="1403" dirty="0"/>
          </a:p>
        </p:txBody>
      </p:sp>
      <p:sp>
        <p:nvSpPr>
          <p:cNvPr id="12" name="Text 5"/>
          <p:cNvSpPr txBox="1"/>
          <p:nvPr/>
        </p:nvSpPr>
        <p:spPr>
          <a:xfrm>
            <a:off x="270000" y="3645397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Сменная обувь в школе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Сменная обувь нужна, чтобы ноги меньше уставали, не потели и оставались сухими. В ней удобнее ходить по школе и не носить уличную грязь в класс.
</a:t>
            </a:r>
            <a:endParaRPr lang="en-US" sz="140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Носовой платок и правило чихания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69988" y="1258925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Прикрывать рот и нос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хочется кашлять или чихнуть, рот и нос прикрывают салфеткой или сгибом локтя. Это помогает микробам не разлетаться вокруг, как будто они решили устроить салют.
</a:t>
            </a:r>
            <a:endParaRPr lang="en-US" sz="1322" dirty="0"/>
          </a:p>
        </p:txBody>
      </p:sp>
      <p:sp>
        <p:nvSpPr>
          <p:cNvPr id="11" name="Text 3"/>
          <p:cNvSpPr txBox="1"/>
          <p:nvPr/>
        </p:nvSpPr>
        <p:spPr>
          <a:xfrm>
            <a:off x="3173852" y="1258925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платок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Носовой платок должен быть чистым и сухим. Если он уже использован, его лучше сразу заменить, чтобы не переносить микробы обратно на руки и лицо.
</a:t>
            </a:r>
            <a:endParaRPr lang="en-US" sz="1322" dirty="0"/>
          </a:p>
        </p:txBody>
      </p:sp>
      <p:sp>
        <p:nvSpPr>
          <p:cNvPr id="12" name="Text 4"/>
          <p:cNvSpPr txBox="1"/>
          <p:nvPr/>
        </p:nvSpPr>
        <p:spPr>
          <a:xfrm>
            <a:off x="6077715" y="1258925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Салфетку выбросить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Одноразовую салфетку после использования сразу выбрасывают. Так она не остаётся в кармане и не становится местом, где микробы чувствуют себя очень уютно.
</a:t>
            </a:r>
            <a:endParaRPr lang="en-US" sz="13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Утренний и вечерний гигиенический ритуал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простых действий помогает ничего не забыть в течение дня.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дома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дома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3929423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Игрушки и вещи по местам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Игрушки, книги и карандаши лучше хранить там, где им положено быть. Тогда в комнате проще поддерживать чистоту, а искать нужную вещь приходится гораздо реже.
</a:t>
            </a:r>
            <a:endParaRPr lang="en-US" sz="1334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00558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на столе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удобно держать только нужные предметы. Когда книги, карандаши и тетради лежат на своих местах, ничего не теряется и легче сосредоточиться.
</a:t>
            </a:r>
            <a:endParaRPr lang="en-US" sz="1334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2081736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Влажная уборка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Влажная уборка собирает пыль лучше, чем сухое вытирание. Когда дома чище, меньше пыли кружится в воздухе, а вещи остаются аккуратнее.
</a:t>
            </a:r>
            <a:endParaRPr lang="en-US" sz="1334" dirty="0"/>
          </a:p>
        </p:txBody>
      </p:sp>
      <p:sp>
        <p:nvSpPr>
          <p:cNvPr id="14" name="Text 6"/>
          <p:cNvSpPr txBox="1"/>
          <p:nvPr/>
        </p:nvSpPr>
        <p:spPr>
          <a:xfrm>
            <a:off x="270000" y="115790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Проветривание комнаты
</a:t>
            </a:r>
            <a:pPr algn="l" indent="0" marL="0">
              <a:lnSpc>
                <a:spcPct val="115000"/>
              </a:lnSpc>
              <a:buNone/>
            </a:pPr>
            <a:r>
              <a:rPr lang="en-US" sz="6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Свежий воздух помогает дышать легче и делает комнату приятнее для отдыха. Если регулярно открывать окно, в помещении становится меньше духоты и неприятных запахов.
</a:t>
            </a:r>
            <a:endParaRPr lang="en-US" sz="124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в школе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2180675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Мытьё после уроков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туалета, прогулки и перед едой руки обязательно моют с мылом. Это простое правило помогает убрать грязь и микробы, чтобы не приносить их в класс и за обеденный стол.
</a:t>
            </a:r>
            <a:endParaRPr lang="en-US" sz="1315" dirty="0"/>
          </a:p>
        </p:txBody>
      </p:sp>
      <p:sp>
        <p:nvSpPr>
          <p:cNvPr id="11" name="Text 3"/>
          <p:cNvSpPr txBox="1"/>
          <p:nvPr/>
        </p:nvSpPr>
        <p:spPr>
          <a:xfrm>
            <a:off x="3185700" y="2180675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свои вещи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Зубная щётка, расчёска, бутылка с водой и полотенце должны быть личными. Когда каждый пользуется своими предметами, меньше риска перепутать вещи и передать друг другу микробы.
</a:t>
            </a:r>
            <a:endParaRPr lang="en-US" sz="1315" dirty="0"/>
          </a:p>
        </p:txBody>
      </p:sp>
      <p:sp>
        <p:nvSpPr>
          <p:cNvPr id="12" name="Text 4"/>
          <p:cNvSpPr txBox="1"/>
          <p:nvPr/>
        </p:nvSpPr>
        <p:spPr>
          <a:xfrm>
            <a:off x="6101400" y="2180675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для класса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Аккуратные привычки одного ученика помогают всему классу. Чистые руки и свои вещи делают учёбу спокойнее, а соседям по парте — приятнее и безопаснее.
</a:t>
            </a:r>
            <a:endParaRPr lang="en-US" sz="131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0" y="2890986"/>
            <a:ext cx="4270500" cy="19058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2890986"/>
            <a:ext cx="4270500" cy="19058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лежит в личном наборе гигиены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86156" y="1329400"/>
            <a:ext cx="40197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Всё на своём месте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ребёнок собирает маленький набор для чистоты: зубную щётку, пасту, мыло, полотенце и расчёску. Всё аккуратно лежит рядом, чтобы ничего не искать впопыхах перед школой. Такой порядок экономит время и помогает не забывать важные вещи.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30413" y="1329400"/>
            <a:ext cx="40197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мелочи в портфеле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кармане или пенале удобно держать салфетки и носовой платок. Если на улице понадобилось вытереть руки или нос, нужная вещь оказывается под рукой. А влажные салфетки помогают быстро освежиться, когда нет возможности сразу помыть руки.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нельзя делиться личными вещами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916100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Микробы остаются на предметах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зубной щётке, расчёске, полотенце и наушниках могут оставаться микробы. Даже если вещь выглядит чистой, она всё равно может передать другому человеку простуду или раздражение кожи.
</a:t>
            </a:r>
            <a:endParaRPr lang="en-US" sz="1322" dirty="0"/>
          </a:p>
        </p:txBody>
      </p:sp>
      <p:sp>
        <p:nvSpPr>
          <p:cNvPr id="10" name="Text 3"/>
          <p:cNvSpPr txBox="1"/>
          <p:nvPr/>
        </p:nvSpPr>
        <p:spPr>
          <a:xfrm>
            <a:off x="3173864" y="1916100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вещи — только для одного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должны быть свои предметы гигиены. Это не каприз, а простое правило заботы о здоровье, которое помогает не путать вещи и не приносить чужие микробы домой.
</a:t>
            </a:r>
            <a:endParaRPr lang="en-US" sz="1299" dirty="0"/>
          </a:p>
        </p:txBody>
      </p:sp>
      <p:sp>
        <p:nvSpPr>
          <p:cNvPr id="11" name="Text 4"/>
          <p:cNvSpPr txBox="1"/>
          <p:nvPr/>
        </p:nvSpPr>
        <p:spPr>
          <a:xfrm>
            <a:off x="6077728" y="1916100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спокойнее для всех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не обмениваются личными вещами, в классе меньше лишних болезней. Свой платок, своя расчёска и своё полотенце — это маленькая привычка с большой пользой.
</a:t>
            </a:r>
            <a:endParaRPr lang="en-US" sz="13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75800" y="1229275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привести себя в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бега и прыжков нужно умыться и вымыть руки. Это помогает убрать пот и пыль, чтобы лицо и ладони снова стали чистыми и свежими.
</a:t>
            </a:r>
            <a:endParaRPr lang="en-US" sz="1315" dirty="0"/>
          </a:p>
        </p:txBody>
      </p:sp>
      <p:sp>
        <p:nvSpPr>
          <p:cNvPr id="10" name="Text 2"/>
          <p:cNvSpPr txBox="1"/>
          <p:nvPr/>
        </p:nvSpPr>
        <p:spPr>
          <a:xfrm>
            <a:off x="475800" y="2134500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Переодеться в сухое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одежда стала влажной, лучше сразу сменить её на сухую. Так ребёнку будет удобнее двигаться, а тело не начнёт мёрзнуть после шумной игры на улице.
</a:t>
            </a:r>
            <a:endParaRPr lang="en-US" sz="1315" dirty="0"/>
          </a:p>
        </p:txBody>
      </p:sp>
      <p:sp>
        <p:nvSpPr>
          <p:cNvPr id="11" name="Text 3"/>
          <p:cNvSpPr txBox="1"/>
          <p:nvPr/>
        </p:nvSpPr>
        <p:spPr>
          <a:xfrm>
            <a:off x="475800" y="3039725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забыть про воду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активных игр важно сделать несколько глотков воды. Организму нужно восполнить силы, а вода помогает чувствовать себя бодрее и не уставать раньше времени.
</a:t>
            </a:r>
            <a:endParaRPr lang="en-US" sz="1315" dirty="0"/>
          </a:p>
        </p:txBody>
      </p:sp>
      <p:sp>
        <p:nvSpPr>
          <p:cNvPr id="12" name="Text 4"/>
          <p:cNvSpPr txBox="1"/>
          <p:nvPr/>
        </p:nvSpPr>
        <p:spPr>
          <a:xfrm>
            <a:off x="475800" y="3944950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Отдохнуть и остыть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игра закончилась, полезно немного спокойно посидеть и подышать ровно. Тогда дыхание и сердцебиение успокаиваются, а можно без спешки возвращаться к урокам или домой.
</a:t>
            </a:r>
            <a:endParaRPr lang="en-US" sz="1239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после спорта и подвижных игр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руки грязные — что делать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простых действий после улицы, туалета или перед едой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аккуратный и здоровый школьник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аккуратный и здоровый школьник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3929423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Опрятный вид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волосы и приятный запах завершают аккуратный образ. Такой школьник выглядит собранным, а рядом с ним другим тоже хочется держать порядок.
</a:t>
            </a:r>
            <a:endParaRPr lang="en-US" sz="1334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00558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Свежая одежда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одежда помогает чувствовать себя удобно и уверенно. В ней приятно сидеть за партой, играть на перемене и встречаться с друзьями без лишнего смущения.
</a:t>
            </a:r>
            <a:endParaRPr lang="en-US" sz="1296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2081736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Ухоженные ногти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 чистые ногти выглядят аккуратно и не собирают грязь. За ними легко ухаживать, если вовремя мыть руки и не забывать проверять их вечером.
</a:t>
            </a:r>
            <a:endParaRPr lang="en-US" sz="1334" dirty="0"/>
          </a:p>
        </p:txBody>
      </p:sp>
      <p:sp>
        <p:nvSpPr>
          <p:cNvPr id="14" name="Text 6"/>
          <p:cNvSpPr txBox="1"/>
          <p:nvPr/>
        </p:nvSpPr>
        <p:spPr>
          <a:xfrm>
            <a:off x="270000" y="115790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руки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ладони сразу заметны, особенно после улицы и еды. Они показывают, что ребёнок помнит о простых правилах и не забывает заботиться о себе каждый день.
</a:t>
            </a:r>
            <a:endParaRPr lang="en-US" sz="133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1232298"/>
            <a:ext cx="4270500" cy="17682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325" y="3052536"/>
            <a:ext cx="4270500" cy="176825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Ошибки, которые мешают чистоте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82100" y="1406850"/>
            <a:ext cx="38880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быстрое мытьё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Маша спешила и намылила руки лишь на пару секунд. Грязь осталась между пальцами, и ладони не стали чистыми. Правильнее не торопиться и потратить на мытьё достаточно времени, чтобы вода и мыло успели помочь.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82100" y="3231975"/>
            <a:ext cx="38880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Забытые вечерние привычки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Коля вечером решил, что чистить зубы можно завтра, а грязную футболку наденет ещё раз. Утром ему было не так приятно собираться в школу. Если не делать всё вовремя, чистота быстро начинает «лениться» вместе с хозяином.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правила на каждый день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916100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Умывайся утром и вечером
</a:t>
            </a:r>
            <a:pPr algn="l" indent="0" marL="0">
              <a:lnSpc>
                <a:spcPct val="115000"/>
              </a:lnSpc>
              <a:buNone/>
            </a:pPr>
            <a:r>
              <a:rPr lang="en-US" sz="5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Умывание помогает смыть сон, пыль и усталость. Когда лицо чистое, а глаза бодрые, начинать день и заканчивать его становится гораздо приятнее.
</a:t>
            </a:r>
            <a:endParaRPr lang="en-US" sz="1122" dirty="0"/>
          </a:p>
        </p:txBody>
      </p:sp>
      <p:sp>
        <p:nvSpPr>
          <p:cNvPr id="12" name="Text 3"/>
          <p:cNvSpPr txBox="1"/>
          <p:nvPr/>
        </p:nvSpPr>
        <p:spPr>
          <a:xfrm>
            <a:off x="2003627" y="1916100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 руки чаще
</a:t>
            </a:r>
            <a:pPr algn="l" indent="0" marL="0">
              <a:lnSpc>
                <a:spcPct val="115000"/>
              </a:lnSpc>
              <a:buNone/>
            </a:pPr>
            <a:r>
              <a:rPr lang="en-US" sz="5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Руки стоит мыть после улицы, туалета и перед едой. Это один из самых простых способов не оставлять микробам ни единого шанса.
</a:t>
            </a:r>
            <a:endParaRPr lang="en-US" sz="1122" dirty="0"/>
          </a:p>
        </p:txBody>
      </p:sp>
      <p:sp>
        <p:nvSpPr>
          <p:cNvPr id="13" name="Text 4"/>
          <p:cNvSpPr txBox="1"/>
          <p:nvPr/>
        </p:nvSpPr>
        <p:spPr>
          <a:xfrm>
            <a:off x="3737253" y="1916100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Чисти зубы два раза
</a:t>
            </a:r>
            <a:pPr algn="l" indent="0" marL="0">
              <a:lnSpc>
                <a:spcPct val="115000"/>
              </a:lnSpc>
              <a:buNone/>
            </a:pPr>
            <a:r>
              <a:rPr lang="en-US" sz="5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и вечером зубы нужно чистить обязательно. Так на них не задерживается налёт, а улыбка остаётся здоровой и красивой.
</a:t>
            </a:r>
            <a:endParaRPr lang="en-US" sz="1122" dirty="0"/>
          </a:p>
        </p:txBody>
      </p:sp>
      <p:sp>
        <p:nvSpPr>
          <p:cNvPr id="14" name="Text 5"/>
          <p:cNvSpPr txBox="1"/>
          <p:nvPr/>
        </p:nvSpPr>
        <p:spPr>
          <a:xfrm>
            <a:off x="5470878" y="1916100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Носи чистую одежду
</a:t>
            </a:r>
            <a:pPr algn="l" indent="0" marL="0">
              <a:lnSpc>
                <a:spcPct val="115000"/>
              </a:lnSpc>
              <a:buNone/>
            </a:pPr>
            <a:r>
              <a:rPr lang="en-US" sz="5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Свежая одежда помогает чувствовать себя удобно дома, в школе и на прогулке. В чистых вещах легче двигаться, играть и не отвлекаться на мелкие неудобства.
</a:t>
            </a:r>
            <a:endParaRPr lang="en-US" sz="1122" dirty="0"/>
          </a:p>
        </p:txBody>
      </p:sp>
      <p:sp>
        <p:nvSpPr>
          <p:cNvPr id="15" name="Text 6"/>
          <p:cNvSpPr txBox="1"/>
          <p:nvPr/>
        </p:nvSpPr>
        <p:spPr>
          <a:xfrm>
            <a:off x="7204485" y="1916100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Прикрывай рот и нос
</a:t>
            </a:r>
            <a:pPr algn="l" indent="0" marL="0">
              <a:lnSpc>
                <a:spcPct val="115000"/>
              </a:lnSpc>
              <a:buNone/>
            </a:pPr>
            <a:r>
              <a:rPr lang="en-US" sz="5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кашляешь или чихаешь, используй салфетку или сгиб локтя. Так микробы не разлетаются вокруг и не мешают окружающим.
</a:t>
            </a:r>
            <a:endParaRPr lang="en-US" sz="11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гигиена важна для всего класса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2180675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простуд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каждый ученик моет руки и пользуется своими вещами, микробам труднее переходить от одного ребёнка к другому. Тогда в классе реже случаются простуды и пропуски уроков.
</a:t>
            </a:r>
            <a:endParaRPr lang="en-US" sz="1315" dirty="0"/>
          </a:p>
        </p:txBody>
      </p:sp>
      <p:sp>
        <p:nvSpPr>
          <p:cNvPr id="11" name="Text 3"/>
          <p:cNvSpPr txBox="1"/>
          <p:nvPr/>
        </p:nvSpPr>
        <p:spPr>
          <a:xfrm>
            <a:off x="3185700" y="2180675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комфорта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одежда, аккуратный вид и отсутствие неприятных запахов делают класс приятнее для всех. Рядом с опрятными одноклассниками легче сидеть, работать и отдыхать на переменах.
</a:t>
            </a:r>
            <a:endParaRPr lang="en-US" sz="1315" dirty="0"/>
          </a:p>
        </p:txBody>
      </p:sp>
      <p:sp>
        <p:nvSpPr>
          <p:cNvPr id="12" name="Text 4"/>
          <p:cNvSpPr txBox="1"/>
          <p:nvPr/>
        </p:nvSpPr>
        <p:spPr>
          <a:xfrm>
            <a:off x="6101400" y="2180675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Учиться спокойнее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все соблюдают простые правила гигиены, меньше отвлекающих мелочей и лишнего беспокойства. В такой обстановке проще слушать учителя, отвечать и дружить.
</a:t>
            </a:r>
            <a:endParaRPr lang="en-US" sz="131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— привычка, которая помогает каждый день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не требует сложных секретов: достаточно мыть руки, чистить зубы, умываться и следить за своими вещами. Эти простые привычки делают день чище, легче и приятнее для всех.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2026-05-25T17:22:13Z</dcterms:created>
  <dcterms:modified xsi:type="dcterms:W3CDTF">2026-05-25T17:22:13Z</dcterms:modified>
</cp:coreProperties>
</file>