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комплексность и уникальность уровня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живых организмов и среды на конкретной территории создаёт особую экосистему.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понятия «биогеоценоз»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предложен В.Н. Сукачёвым в 1942 году для описания единой природной системы. Концепция сформировалась под влиянием идей Дарвина, Геккеля и Тенсли, что позволило учёным комплексно изучать природу.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биогеоценоза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состоит из продуцентов, консументов и редуцентов, которые играют ключевые роли в циркуляции энергии и веществ. Растения производят органику, животные — консументы, микроорганизмы — редуценты.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среда включает почву, воздух, воду и солнечный свет, обеспечивая жизненные условия для живых организмов и влияя на их распределение и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биогеоценоза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энергии между уровнями происходит из-за дыхания и метаболизма организмов.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низка, что определяет ограниченное количество трофических уровней.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данные, общие экологические принципы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цепи начинаются с растений, которые потребляют травоядные, далее хищники регулируют численность травоядных.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Детритные цепи базируются на мёртвом органическом веществе, питаясь которым детритофаги обеспечивают пищу для редуцентов.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поддерживают устойчивость экосистем, обеспечивая непрерывность потоков энергии и переработку веществ.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разнообразие и функции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 нейтральные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мутуализм улучшают выживаемость, как в случае корней растений с клубеньковыми бактериями, а конкуренция регулирует распределение ресурсов.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ослабляет хозяина, а хищничество контролирует популяции, что поддерживает баланс в биогеоценозе.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в биогеоценозе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инициирует фотосинтез, основа поступления энергии в систему.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замыкаются благодаря взаимодействию живых и неживых компонентов для поддержания устойчивости.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экологии экосистем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снижает уязвимость экосистем к стрессам и способствует восстановлению после повреждений.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устойчивости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биотические связи обеспечивают гибкость пищевых цепей и функциональную взаимозаменяемость в системе.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повышает общую продуктивность и стабильность биогеоценоза в долгосрочной перспективе.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биогеоценозе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свойства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почвы — структура, влажность, кислотность — формируют экологические условия и влияют на виды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почв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характеризуются высоким плодородием, подзолистые менее насыщены минералами, торфяники богаты органикой, что определяет типы биогеоценозов.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 — основа питания для редуцентов, включающий остатки растений, животных и микроорганизмов.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детрита и редуцентов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органику, перерабатывая её в минеральные вещества.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деятельность восстанавливает плодородие почвы и завершает биогеохимические циклы в экосистемах.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сукцессия: формирование и изменение биогеоценоза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виды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сукцессия — это постепенное изменение состава и структуры биогеоценоза на определённой территории. Различают первичную сукцессию, когда жизнь начинается на пустой среде, и вторичную — после нарушения экосистемы.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экологической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сукцессии включает пионерную стадию с заселением стойких видов, формирование промежуточных сообществ и достижение климаксового состояния — устойчивого и сбалансированного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биологическое разнообразие обеспечивает запас функциональных возможностей, позволяя системе адаптироваться к изменениям и восстанавливаться после нарушений.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пищевые цепи создают устойчивые сети взаимодействий, уменьшая влияние потерь отдельных видов на общую стабильность.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взаимозаменяемость организмов и саморегуляция потоков энергии и веществ способствуют поддержанию баланса при внешних воздействиях.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биогеоценоза: механизмы и особенности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биогеоценозы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воздействие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вызывает разрушение биогеоценозов через вырубку лесов, загрязнение природной среды и изменение природных процессов. Это приводит к снижению биоразнообразия и деградации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антропогенного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Классическими примерами являются сокращение тропических лесов, загрязнение рек промышленными отходами и долгосрочные последствия Чернобыльской аварии для природных сообществ в Восточной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биогеоценозов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сохранение естественных биогеоценозов и поддерживает экологическое равновесие на локальном уровне.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Реставрационные и образовательные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деградированных экосистем происходит через лесовосстановление и рекультивацию. Развитие экологического образования способствует формированию сознательного отношения к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биогеоценозов: примеры и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комплексов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варьируются от таёжных лесов с хвойной растительностью до луговых степей с злаками и болот, покрытых мхами и осокой, что обеспечивает различную продуктивность и видовой состав.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климатических и почвенных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почвенный состав определяют структуру и устойчивость биогеоценозов. Например, тундра характеризуется низкой биопродуктивностью в отличие от тропических лесов с богатым биоразнообразием.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39968"/>
            <a:ext cx="4782600" cy="2510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биогеоценоза и экосистемы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сходства и отличия биогеоценоза и экосистемы в структуре и пространственном охвате.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частный, природный и пространственно однородный случай экосистемы с замкнутыми потоками, тогда как экосистема шире по концепции и охвату.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учебники, 2023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круговороты в биогеоценозах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элементов взаимосвязаны, обеспечивая непрерывность биологических процессов и поддерживая целостность экосистем.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круговорот имеет углерод, что отражает его фундаментальную роль в биоэнергетике и структуре живых организмов.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биогеохимии,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включают мониторинг видового состава и динамики популяций, способствуя пониманию изменений в экосистемах с течением времени.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Инструментальные замеры почвенных и климатических параметров обеспечивают данные о физико-химическом состоянии среды, влияющем на биоту.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 воды, воздуха и почвы выявляют состав и концентрацию веществ, важные для оценки экологического баланса.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биогеоценозов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спутникового мониторинга и автоматизированные датчики позволяют масштабно и точно отслеживать состояние биогеоценозов.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для биогеоценозов в будущем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сдвиги ареалов видов и сокращение биоразнообразия, угрожая устойчивости природных комплексов в XXI веке.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растущего населения усиливают нагрузку на природные ресурсы, что требует интеграции технологий и международного сотрудничества для устойчивого управления.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сохранение биогеоценозов в будущем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равновесия биогеоценозов — ключ к сохранению биоразнообразия, продуктивности и устойчивого развития планеты в условиях текущих экологических вызовов.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2026-05-10T04:17:24Z</dcterms:created>
  <dcterms:modified xsi:type="dcterms:W3CDTF">2026-05-10T04:17:24Z</dcterms:modified>
</cp:coreProperties>
</file>