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значение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умеют называть и объяснять мир вокруг нас.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получают новый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 сходство предметов и переносили знакомое название на новый предмет. Так у слова появлялись новые значения: нос у человека и нос у чайника, ручка у ребёнка и ручка двери.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37" y="1887806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только звучит, но и означает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называют вещи и объекты: стол, тетрадь, Москва. Такие слова помогают сразу представить, о чём идёт речь, и не путаться в ответе.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показывает, что именно оно называет. Без смысла слово остаётся просто звуком, а в речи помогает нам понять друг друга точно и без догадок.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называют действия: бежать, рисовать, читать. Они показывают, что делает человек, животное или предмет, и делают предложение живым и понятным.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называют признаки и чувства: высокий, добрый, радость. Они помогают точнее описывать людей, предметы и настроение, словно добавляют краски в речь.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имеет только одно значение. Услышав его, мы почти сразу понимаем, о чём речь, потому что смысл не меняется от соседних слов.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удобны там, где нужна точность. Они помогают говорить ясно в учебе, в ответах на уроке и в коротких объяснениях без лишних догадок.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однозначным словам относятся, например, тетрадь, карандаш, январь, квадрат, Москва. У каждого из них один понятный смысл, и он остаётся тем же в любом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625" y="2187159"/>
            <a:ext cx="188253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однозначные слова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однозначные слова помогают объяснять правила и темы так, чтобы не возникало путаницы. Здесь важно, чтобы каждое слово понималось одинаково всеми учениками.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особенно нужна точность, поэтому здесь часто встречаются однозначные слова. Слово треугольник означает именно фигуру с тремя сторонами, а не что-то другое.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месяцев и дней недели обычно имеют одно значение. Это удобно, потому что в расписании и календаре не должно быть загадок и смешных сюрпризов.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и мест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предметы, города и другие точные объекты, тоже часто бывают однозначными. Они нужны там, где важно назвать вещь без лишних вариантов.
</a:t>
            </a:r>
            <a:endParaRPr lang="en-US" sz="8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несколько связанных значений. Они похожи друг на друга, как родственники на семейной фотографии, поэтому одно слово может жить в разных смыслах.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ключ — это и предмет для замка, и родник, и подсказка к задаче. Одно слово, а смыслов несколько — вот такой ловкий фокус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новые значения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видят, что предметы похожи по форме, цвету или строению, и начинают использовать знакомое слово для нового предмета.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переходит к новому предмету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слова вроде горлышка бутылки или крыла дома. Название словно делает аккуратный шаг в новый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новое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новое употребление становится привычным. Слово начинает жить сразу в нескольких связанных значениях и не путается само с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многозначные слова полезны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речь короче. Вместо длинного объяснения можно сказать: ножка стула, ручка двери, крыло дома — и сразу всё понятно.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язык живее и интереснее. Обычное слово вдруг умеет показывать разные предметы, как фокусник, который достаёт из шляпы не только кролика.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замечать сходство между предметами. Это развивает внимательность и учит видеть, как устроен язык вокруг нас.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тексты красивее. В сказках, стихах и рассказах они добавляют образность, а читать становится приятнее и веселее.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нужное значение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 слова рядом. Они подсказывают, о чём именно идёт речь, и помогают не перепутать значение знакомого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предложении «Летит самолёт» слово крыло связано с самолётом. А в предложении «Птица расправила крыло» это уже часть тела птицы.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всё равно неясен, помогает весь контекст. Соседние слова работают как маленькие фонарики: светят туда, где спрятано нужное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узнать, однозначное слово или многозначное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работы со словом в предложении и словаре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омонимы — это не многозначные слова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родственной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значения связаны между собой, а у омонимов такой связи нет. Нельзя объяснить один смысл через другой, потому что это разные слова, случайно совпавшие по звучанию.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звучат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могут произноситься и писаться одинаково, но обозначают совсем разные вещи. Слово «лук» может назвать овощ для супа или оружие для стрельбы. Смысл подсказывает только контекст.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нужно посмотреть на предложение целиком. Рядом с овощем обычно говорят о салате или грядке, а рядом с оружием — о стрельбе, тетиве и цели.
</a:t>
            </a:r>
            <a:endParaRPr lang="en-US" sz="11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раскрывает значения слова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Страничка, которая всё 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открыл толковый словарь и увидел знакомое слово, но с разными объяснениями. Рядом стояли примеры, и сразу стало ясно, в каком смысле оно употребляется в тексте. Словарь будто тихо шепнул правильный ответ.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внимательного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встретила в рассказе слово, которое знала, но всё же растерялась. Она нашла его в словаре и прочитала несколько значений подряд. После этого предложение стало понятным, а чтение — спокойным и уверенным.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где слова разговаривают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стоял большой словарь, похожий на мудрого помощника. Откроешь страницу — и увидишь слово, его объяснение и пример. Так даже самое непростое значение становится ясным и дружелюбным.
</a:t>
            </a:r>
            <a:endParaRPr lang="en-US" sz="10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 сказках и стихах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выбирают многозначные слова, чтобы текст звучал ярче. Одно короткое слово может сразу вызвать несколько картинок, и читатель начинает улыбаться от неожиданности.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любят, когда одно слово играет разными смыслами. Благодаря этому стихотворение становится образным, живым и легко запоминается, будто весёлая песенка.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такие слова помогают создавать шутку и волшебное настроение. «Море книг» или «море огней» — это уже не вода, а очень много чего-то красивого.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язык богатым. Они помогают автору не только назвать предмет, но и показать настроение, шутку или сравнение без долгих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нужна точность слова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Правило и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 правило или условие задачи, слово нужно понимать точно. Здесь нельзя гадать, потому что даже маленькая неточность может привести к ошибке.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помогают сразу понять, о чём идёт речь. Если написано «квадрат», значит нужна именно эта фигура, а не другая.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ещё раз перечитать текст и убедиться, что смысл понят верно. Точное слово помогает спокойно выполнить задание и не перепутать важное.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значение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чтения: от слова в тексте к точному смыслу через контекст и словарь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357" y="3775470"/>
            <a:ext cx="246300" cy="246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и смыслом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с секретом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часто прячут ответ в многозначном слове. Сначала слышится одно значение, а потом оказывается, что нужно совсем другое. Получается весёлая словесная ловушка.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на двух смыслах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становится смешнее, когда одно слово можно понять по-разному. Читатель сначала думает об одном предмете, а потом замечает второй смысл и удивляется.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текст живым и красивым. Они помогают поэту или автору показать не только предмет, но и настроение, сравнение или неожиданную игру смысла.
</a:t>
            </a:r>
            <a:endParaRPr lang="en-US" sz="9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однозначные и многозначные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 — всё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называют только один предмет, признак или действие. Его смысл почти не меняется, поэтому понять такое слово обычно легко и быстро.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родственных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несколько связанных значений. Чтобы выбрать нужное, нужно посмотреть на соседние слова в предложении и вспомнить, о чём идёт 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знание значений слов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значения слов полезно на уроках. Тогда задания читаются внимательнее, а ответ находится быстрее, потому что ребёнок не путает смыслы.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лучше понимать сказки и рассказы. Слова в тексте начинают работать как подсказки, а не как загадочные звуки без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становится меньше ошибок. Когда ученик знает точное значение слова, он выбирает его увереннее и говорит яснее, без лишней путаницы.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значений делает чтение интереснее. Обычные слова вдруг открывают новые смыслы, и язык кажется не скучным, а живым и очень умным.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о словах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4575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слово в предложении и вспоминаем, что оно может означать. Это помогает не торопиться и читать внимательно.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5121" y="2580004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связь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слова несколько смыслов, надо понять, связаны ли они между собой. Родственные значения относятся к многозначному слову.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55677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Смотрим на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подсказывают верный смысл. Контекст помогает выбрать нужное значение так же точно, как фонарик освещает дорогу в темноте.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96226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в словаре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остаются сомнения, открываем толковый словарь. Он помогает убедиться, что слово понято правильно, и не ошибиться в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— наши умные помощники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ясно: одни слова имеют одно точное значение, а другие умеют менять смысл по ситуации. Если знать это, читать, писать и понимать речь становится намного легче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2026-05-21T20:45:14Z</dcterms:created>
  <dcterms:modified xsi:type="dcterms:W3CDTF">2026-05-21T20:45:14Z</dcterms:modified>
</cp:coreProperties>
</file>