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 и твои друзья: что делает дружбу настоящей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делает каждый день теплее, веселее и увереннее.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дружба важна каждый день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дети много общаются в классе, на переменах и во дворе. Именно поэтому важно уметь знакомиться, слушать, делиться и говорить так, чтобы никого не задеть.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друг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31800" y="1775752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и в игре
</a:t>
            </a:r>
            <a:pPr algn="l" indent="0" marL="0">
              <a:lnSpc>
                <a:spcPct val="100000"/>
              </a:lnSpc>
              <a:buNone/>
            </a:pPr>
            <a:r>
              <a:rPr lang="en-US" sz="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— это человек, с которым интересно играть, разговаривать и вместе придумывать дела. С ним не скучно, потому что рядом всегда есть поддержка и хорошее настроение.
</a:t>
            </a:r>
            <a:endParaRPr lang="en-US" sz="1188" dirty="0"/>
          </a:p>
        </p:txBody>
      </p:sp>
      <p:sp>
        <p:nvSpPr>
          <p:cNvPr id="13" name="Text 3"/>
          <p:cNvSpPr txBox="1"/>
          <p:nvPr/>
        </p:nvSpPr>
        <p:spPr>
          <a:xfrm>
            <a:off x="431800" y="271618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 секреты
</a:t>
            </a:r>
            <a:pPr algn="l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друг доверил важную мысль, он не будет рассказывать её другим и хвастаться чужими тайнами. Доверие в дружбе очень хрупкое, поэтому к нему относятся бережно.
</a:t>
            </a:r>
            <a:endParaRPr lang="en-US" sz="1249" dirty="0"/>
          </a:p>
        </p:txBody>
      </p:sp>
      <p:sp>
        <p:nvSpPr>
          <p:cNvPr id="14" name="Text 4"/>
          <p:cNvSpPr txBox="1"/>
          <p:nvPr/>
        </p:nvSpPr>
        <p:spPr>
          <a:xfrm>
            <a:off x="3195411" y="1769635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Умеет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не перебивает, старается понять и не смеётся над ошибками. Он умеет выслушать до конца и ответить так, чтобы человеку стало спокойнее.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28625" y="370767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быть разным
</a:t>
            </a:r>
            <a:pPr algn="l" indent="0" marL="0">
              <a:lnSpc>
                <a:spcPct val="100000"/>
              </a:lnSpc>
              <a:buNone/>
            </a:pPr>
            <a:r>
              <a:rPr lang="en-US" sz="5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Другом может быть одноклассник, сосед по дому или ребёнок из кружка. Главное — не то, где вы познакомились, а доброта, честность и уважение друг к другу.
</a:t>
            </a:r>
            <a:endParaRPr lang="en-US" sz="1295" dirty="0"/>
          </a:p>
        </p:txBody>
      </p:sp>
      <p:sp>
        <p:nvSpPr>
          <p:cNvPr id="16" name="Text 6"/>
          <p:cNvSpPr txBox="1"/>
          <p:nvPr/>
        </p:nvSpPr>
        <p:spPr>
          <a:xfrm>
            <a:off x="3195411" y="271618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по-настоящему
</a:t>
            </a:r>
            <a:pPr algn="l" indent="0" marL="0">
              <a:lnSpc>
                <a:spcPct val="100000"/>
              </a:lnSpc>
              <a:buNone/>
            </a:pPr>
            <a:r>
              <a:rPr lang="en-US" sz="5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не исчезает, когда кому-то трудно. Он готов подать руку, поделиться карандашом, помочь поднять упавшую вещь или просто побыть рядом, если это нужно.
</a:t>
            </a:r>
            <a:endParaRPr lang="en-US" sz="12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дружба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привет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часто начинается с простой улыбки и приветствия. Иногда этого достаточно, чтобы разговор пошёл дальше и стало нестрашно сделать первый шаг навстречу.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 знакомство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спросить имя, представиться самому и предложить познакомиться. Так другой человек понимает, что к нему обращаются доброжелательно и с интересом.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занятие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контакт легче завязать через игру, книгу, мяч или конструктор. Когда дети заняты одним делом, им проще найти общие темы и начать дружить.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присоединиться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хочется войти в игру, важно сначала спросить, можно ли присоединиться. Такое вежливое начало показывает уважение и помогает избежать неловкости.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531" y="1696931"/>
            <a:ext cx="328650" cy="37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3626" y="1696931"/>
            <a:ext cx="328763" cy="3757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6516" y="1696931"/>
            <a:ext cx="375729" cy="3757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9" y="3373331"/>
            <a:ext cx="328763" cy="37572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80143" y="3410904"/>
            <a:ext cx="375729" cy="30058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любят делать друзья вместе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128560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и двигаться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часто играют в подвижные игры, бегают, прыгают и придумывают соревнования. Когда рядом есть товарищ, даже обычная перемена становится веселее.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095169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и обсуждать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друзья читают одну книгу, делятся впечатлениями и советуют друг другу интересные истории. Так появляется новый повод поговорить и узнать вкусы товарища.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91211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Рисовать и мастерить
</a:t>
            </a:r>
            <a:pPr algn="l" indent="0" marL="0">
              <a:lnSpc>
                <a:spcPct val="100000"/>
              </a:lnSpc>
              <a:buNone/>
            </a:pPr>
            <a:r>
              <a:rPr lang="en-US" sz="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рисунки, поделки и постройки помогают действовать вместе. Один придумывает идею, другой добавляет деталь, и в итоге получается общее дело.
</a:t>
            </a:r>
            <a:endParaRPr lang="en-US" sz="1160" dirty="0"/>
          </a:p>
        </p:txBody>
      </p:sp>
      <p:sp>
        <p:nvSpPr>
          <p:cNvPr id="18" name="Text 5"/>
          <p:cNvSpPr txBox="1"/>
          <p:nvPr/>
        </p:nvSpPr>
        <p:spPr>
          <a:xfrm>
            <a:off x="1285601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Гулять и наблюдать
</a:t>
            </a:r>
            <a:pPr algn="l" indent="0" marL="0">
              <a:lnSpc>
                <a:spcPct val="100000"/>
              </a:lnSpc>
              <a:buNone/>
            </a:pPr>
            <a:r>
              <a:rPr lang="en-US" sz="5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с другом — это не просто ходьба, а разговоры, наблюдения и маленькие открытия. Можно заметить что-то смешное, красивое или просто новое для себя.
</a:t>
            </a:r>
            <a:endParaRPr lang="en-US" sz="1259" dirty="0"/>
          </a:p>
        </p:txBody>
      </p:sp>
      <p:sp>
        <p:nvSpPr>
          <p:cNvPr id="19" name="Text 6"/>
          <p:cNvSpPr txBox="1"/>
          <p:nvPr/>
        </p:nvSpPr>
        <p:spPr>
          <a:xfrm>
            <a:off x="4095169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Придумывать новое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любят сочинять свои правила, новые игры и смешные названия. Когда фантазия работает у двоих, обычное занятие легко превращается в приключение.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шагов к новой дружбе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показывает, как простое знакомство превращается в дружеское общение.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быть хорошим другом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друг не перебивает и старается понять, что хочет сказать другой человек. Когда его слушают спокойно и внимательно, говорить становится легче и приятнее.
</a:t>
            </a:r>
            <a:endParaRPr lang="en-US" sz="1160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вежливо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Обидные слова ранят сильнее, чем кажется. Поэтому друг старается не дразнить, не обзывать и не говорить резко, даже если он чем-то недоволен.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91211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Делиться и ждать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дружбе важно делиться карандашом, игрушкой или местом в очереди. Умение подождать и не хватать всё себе показывает уважение к другим.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682904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без лишних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упал, расстроился или не справляется, настоящий друг не отворачивается. Он помогает тихо, спокойно и так, чтобы человеку стало легче.
</a:t>
            </a:r>
            <a:endParaRPr lang="en-US" sz="1160" dirty="0"/>
          </a:p>
        </p:txBody>
      </p:sp>
      <p:sp>
        <p:nvSpPr>
          <p:cNvPr id="14" name="Text 6"/>
          <p:cNvSpPr txBox="1"/>
          <p:nvPr/>
        </p:nvSpPr>
        <p:spPr>
          <a:xfrm>
            <a:off x="5492472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Сдерживать обещания
</a:t>
            </a:r>
            <a:pPr algn="l" indent="0" marL="0">
              <a:lnSpc>
                <a:spcPct val="100000"/>
              </a:lnSpc>
              <a:buNone/>
            </a:pPr>
            <a:r>
              <a:rPr lang="en-US" sz="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друг пообещал прийти, помочь или не рассказывать секрет, он старается выполнить это. Выполненные обещания делают дружбу надёжной и крепкой.
</a:t>
            </a:r>
            <a:endParaRPr lang="en-US" sz="116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слова, которые укрепляют дружбу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вежливости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«пожалуйста», «спасибо» и «извини» помогают общаться спокойно и по-доброму. Они делают разговор мягче и показывают уважение к другому человеку.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«давай вместе» или «пойдём со мной» помогают никого не оставить в стороне. Такое приглашение особенно важно в игре и в общих делах.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 трудный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другу грустно, помогают простые слова: «я рядом», «не переживай», «у тебя получится». Иногда именно такая поддержка нужна больше всего.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после ссоры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конфликта особенно важно говорить спокойно и без колких шуток. Тёплое слово помогает быстрее успокоиться и снова начать разговаривать по-дружески.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ссоры без крика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из-за мяча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два друга не поделили мяч и сначала начали говорить слишком громко. Потом один остановился, спокойно объяснил, что тоже хотел играть. Второй выслушал его, и ребята договорились играть по очереди.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Неприятность на перемене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один ученик случайно задел рисунок другого, и оба расстроились. Вместо крика они отошли в сторону, поговорили и нашли решение: вместе аккуратно исправили лист и снова подружились.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дружбе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18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Обиды и насмешки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над человеком смеются или говорят обидные слова, ему становится больно и неприятно. После такого доверять и дружить намного труднее, чем после обычной ссоры.
</a:t>
            </a:r>
            <a:endParaRPr lang="en-US" sz="1199" dirty="0"/>
          </a:p>
        </p:txBody>
      </p:sp>
      <p:sp>
        <p:nvSpPr>
          <p:cNvPr id="11" name="Text 3"/>
          <p:cNvSpPr txBox="1"/>
          <p:nvPr/>
        </p:nvSpPr>
        <p:spPr>
          <a:xfrm>
            <a:off x="33817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Жадность и спор за вещи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кто-то не хочет делиться игрушкой, карандашом или местом в игре, дружба начинает трещать. Постоянное «моё!» быстро портит даже хорошее настроение.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91651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Ложь и обещания впустую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обещает помочь, но не приходит, или говорит неправду, ему начинают меньше верить. Без честности дружба слабеет очень быстро.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963000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командовать
</a:t>
            </a:r>
            <a:pPr algn="ctr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всё время решает за других, остальные чувствуют себя лишними. В дружбе важно не командовать, а договариваться и учитывать мнение каждого.
</a:t>
            </a:r>
            <a:endParaRPr lang="en-US" sz="1189" dirty="0"/>
          </a:p>
        </p:txBody>
      </p:sp>
      <p:sp>
        <p:nvSpPr>
          <p:cNvPr id="14" name="Text 6"/>
          <p:cNvSpPr txBox="1"/>
          <p:nvPr/>
        </p:nvSpPr>
        <p:spPr>
          <a:xfrm>
            <a:off x="4772900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Игнорировать проблему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сделать вид, что ничего не случилось, обида обычно не исчезает сама. Лучше спокойно обсудить трудность, чем носить её внутри, как тяжёлый рюкзак.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принимаем чужие привычки и характер, в классе меньше ссор и насмешек, а дружить становится легче и спокойнее.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UNESCO Institute for Statistics, Behind the Numbers: Ending School Violence and Bullying (2019)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из 3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школьников в мире сталкивается с травлей, поэтому уважение к различиям помогает дружбе становиться безопаснее и добрее.
</a:t>
            </a:r>
            <a:endParaRPr lang="en-US" sz="3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дружба помогает классу и команде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за всех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ребята делят роли: кто-то рисует, кто-то вырезает детали, а кто-то аккуратно подписывает работу. Получается общий плакат, где виден труд каждого. Такой класс похож на слаженную мастерскую, где никто не скучает и всем есть дело.
</a:t>
            </a:r>
            <a:endParaRPr lang="en-US" sz="962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проект — много идей
</a:t>
            </a:r>
            <a:pPr algn="l" indent="0" marL="0">
              <a:lnSpc>
                <a:spcPct val="100000"/>
              </a:lnSpc>
              <a:buNone/>
            </a:pPr>
            <a:r>
              <a:rPr lang="en-US" sz="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дети собирают сценку для праздника и быстро договариваются, кто читает текст, кто держит реквизит, а кто помогает товарищу не забыть слова. В команде каждый чувствует себя нужным, а результат выходит ярким и дружным, как большой школьный пазл.
</a:t>
            </a:r>
            <a:endParaRPr lang="en-US" sz="95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51874"/>
            <a:ext cx="469800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51915"/>
            <a:ext cx="469800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51915"/>
            <a:ext cx="469800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98795"/>
            <a:ext cx="469800" cy="3758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другу трудно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Выслушать до конца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человеку нужно не советовать сразу, а спокойно выслушать. Когда друг говорит без спешки, ему становится легче, потому что его чувства замечают и не перебивают.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Побыть рядом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поддержка очень важна. Можно просто посидеть рядом, пойти вместе на перемену или молча подать руку, если другу грустно и неловко.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Предложить занятие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игра или простое дело помогают отвлечься от печали. Иногда достаточно позвать друга строить башню, рисовать или гулять, чтобы настроение стало лучше.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Позвать взрослого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ситуация серьёзная, не надо оставаться одному. Лучше спокойно рассказать учителю, родителю или другому взрослому, который сможет помочь и защитить обоих ребят.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растёт доверие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начинается с правды. Если человек говорит искренне и не придумывает лишнего, с ним спокойнее общаться, потому что его слова и поступки совпадают.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под защитой
</a:t>
            </a:r>
            <a:pPr algn="l" indent="0" marL="0">
              <a:lnSpc>
                <a:spcPct val="100000"/>
              </a:lnSpc>
              <a:buNone/>
            </a:pPr>
            <a:r>
              <a:rPr lang="en-US" sz="5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бережно относиться к чужим тайнам. Когда друг уверен, что его личную историю не будут пересказывать другим, он открывается смелее и чувствует себя в безопасности.
</a:t>
            </a:r>
            <a:endParaRPr lang="en-US" sz="1135" dirty="0"/>
          </a:p>
        </p:txBody>
      </p:sp>
      <p:sp>
        <p:nvSpPr>
          <p:cNvPr id="12" name="Text 4"/>
          <p:cNvSpPr txBox="1"/>
          <p:nvPr/>
        </p:nvSpPr>
        <p:spPr>
          <a:xfrm>
            <a:off x="691211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Выполненные обещания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пообещал помочь, прийти или принести нужную вещь, нужно сдержать слово. Маленькие обещания показывают, что на человека можно положиться в деле и в разговоре.
</a:t>
            </a:r>
            <a:endParaRPr lang="en-US" sz="1046" dirty="0"/>
          </a:p>
        </p:txBody>
      </p:sp>
      <p:sp>
        <p:nvSpPr>
          <p:cNvPr id="13" name="Text 5"/>
          <p:cNvSpPr txBox="1"/>
          <p:nvPr/>
        </p:nvSpPr>
        <p:spPr>
          <a:xfrm>
            <a:off x="2682904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в спорах
</a:t>
            </a:r>
            <a:pPr algn="l" indent="0" marL="0">
              <a:lnSpc>
                <a:spcPct val="100000"/>
              </a:lnSpc>
              <a:buNone/>
            </a:pPr>
            <a:r>
              <a:rPr lang="en-US" sz="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во время ссоры доверие не должно исчезать. Если не обзывать и не высмеивать, а говорить спокойно, отношения легче сохранить и потом восстановить.
</a:t>
            </a:r>
            <a:endParaRPr lang="en-US" sz="1160" dirty="0"/>
          </a:p>
        </p:txBody>
      </p:sp>
      <p:sp>
        <p:nvSpPr>
          <p:cNvPr id="14" name="Text 6"/>
          <p:cNvSpPr txBox="1"/>
          <p:nvPr/>
        </p:nvSpPr>
        <p:spPr>
          <a:xfrm>
            <a:off x="5492472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исправлять ошибку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доверие всё же нарушилось, важно признать ошибку и постараться исправить её делом. Тогда тонкая ниточка дружбы постепенно снова становится крепче.
</a:t>
            </a:r>
            <a:endParaRPr lang="en-US" sz="108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к примирению после ссоры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успокоиться, поговорить без крика и снова договориться.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интернет-дружба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сообщать личное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Адрес, пароль, номер школы и семейные фотографии нельзя отправлять незнакомым людям. Личные данные должны оставаться только у тебя и у взрослых, которым доверяешь.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странные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собеседник торопит, пугает или просит секреты, лучше не отвечать сразу. Такое сообщение нужно показать взрослому, даже если оно написано очень вежливо.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верить только словам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смайлики и ласковые фразы не делают человека безопасным. В сети важно смотреть не на комплименты, а на поступки и на то, как ведёт себя собеседник.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78593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звать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кажется неприятным или тревожным, не нужно оставаться с этим одному. Учитель, родитель или старший родственник помогут разобраться спокойно и без лишнего страха.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компания становится по-настоящему дружной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есть место в круге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ребята сначала играют в мяч, потом садятся на скамейку и делятся новостями. Один любит шутить, другой наблюдает, третий придумывает правила — и всем находится место. Так компания становится дружной, потому что никого не оставляют в стороне.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 объединяет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настольной игрой дети быстро понимают: выигрывает не самый громкий, а тот, кто умеет слушать и поддерживать остальных. Когда кто-то медлит, ему спокойно помогают, а не торопят. В такой группе даже тихий ребёнок чувствует себя своим.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привычки, которые сближают друзей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18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утро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приветствие с утра создаёт хороший настрой на весь день. Когда ты первым улыбаешься и здороваешься, рядом становится теплее и спокойнее.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817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без просьбы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Поднять упавшую тетрадь, подержать дверь или помочь донести краски — это мелочи, которые очень ценятся. Такие поступки показывают, что ты замечаешь друга.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91651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комплимент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слово о рисунке, игре или поступке радует не меньше, чем маленький подарок. Комплименты помогают человеку почувствовать себя увереннее и нужнее.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963000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в игру
</a:t>
            </a:r>
            <a:pPr algn="ctr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позвать кого-то присоединиться, никто не остаётся в стороне. Совместная игра помогает быстрее познакомиться и превращает обычную перемену в весёлое дело.
</a:t>
            </a:r>
            <a:endParaRPr lang="en-US" sz="1148" dirty="0"/>
          </a:p>
        </p:txBody>
      </p:sp>
      <p:sp>
        <p:nvSpPr>
          <p:cNvPr id="14" name="Text 6"/>
          <p:cNvSpPr txBox="1"/>
          <p:nvPr/>
        </p:nvSpPr>
        <p:spPr>
          <a:xfrm>
            <a:off x="4772900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делиться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дружбу укрепляет даже ластик, фломастер или место рядом за столом. Когда делишься спокойно, другим хочется отвечать тем же и быть добрее.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рядом настоящий друг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самого начала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приветлив, умеет слушать и не смеётся над чужими словами. С ним легко начать разговор, потому что рядом нет страха быть осмеянным.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что-то получается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радуется твоим успехам без зависти и умеет сказать доброе слово. Такая поддержка делает победы ещё приятнее, а дружбу — крепче.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становится грустно или сложно, друг не исчезает. Он остаётся рядом, помогает делом и словом, а по его поступкам сразу видно: на него можно положиться.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начинается с маленьких добрых шагов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остаётся простая мысль: быть хорошим другом можно каждый день. Достаточно уважать, помогать, говорить честно и мириться вовремя — и класс становится дружнее, а жизнь теплее.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2026-05-25T22:23:52Z</dcterms:created>
  <dcterms:modified xsi:type="dcterms:W3CDTF">2026-05-25T22:23:52Z</dcterms:modified>
</cp:coreProperties>
</file>